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DD643-2743-4DE6-8F64-3A758D3E2CBE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DA4F-6AFA-4680-9779-7C0184BE1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125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DD643-2743-4DE6-8F64-3A758D3E2CBE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DA4F-6AFA-4680-9779-7C0184BE1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785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DD643-2743-4DE6-8F64-3A758D3E2CBE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DA4F-6AFA-4680-9779-7C0184BE1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530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DD643-2743-4DE6-8F64-3A758D3E2CBE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DA4F-6AFA-4680-9779-7C0184BE1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585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DD643-2743-4DE6-8F64-3A758D3E2CBE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DA4F-6AFA-4680-9779-7C0184BE1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8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DD643-2743-4DE6-8F64-3A758D3E2CBE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DA4F-6AFA-4680-9779-7C0184BE1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026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DD643-2743-4DE6-8F64-3A758D3E2CBE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DA4F-6AFA-4680-9779-7C0184BE1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890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DD643-2743-4DE6-8F64-3A758D3E2CBE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DA4F-6AFA-4680-9779-7C0184BE1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467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DD643-2743-4DE6-8F64-3A758D3E2CBE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DA4F-6AFA-4680-9779-7C0184BE1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294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DD643-2743-4DE6-8F64-3A758D3E2CBE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DA4F-6AFA-4680-9779-7C0184BE1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229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DD643-2743-4DE6-8F64-3A758D3E2CBE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EDA4F-6AFA-4680-9779-7C0184BE1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725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DD643-2743-4DE6-8F64-3A758D3E2CBE}" type="datetimeFigureOut">
              <a:rPr lang="en-GB" smtClean="0"/>
              <a:t>03/10/2018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EDA4F-6AFA-4680-9779-7C0184BE13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8945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57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3564" y="751344"/>
            <a:ext cx="5229772" cy="267765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Sassoon Primary Std" panose="020B0503020103030203" pitchFamily="34" charset="0"/>
              </a:rPr>
              <a:t>Daily phonics sessions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Sassoon Primary Std" panose="020B0503020103030203" pitchFamily="34" charset="0"/>
              </a:rPr>
              <a:t>Daily maths sessions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Sassoon Primary Std" panose="020B0503020103030203" pitchFamily="34" charset="0"/>
              </a:rPr>
              <a:t>2</a:t>
            </a:r>
            <a:r>
              <a:rPr lang="en-GB" sz="2400" dirty="0" smtClean="0">
                <a:solidFill>
                  <a:schemeClr val="bg1"/>
                </a:solidFill>
                <a:latin typeface="Sassoon Primary Std" panose="020B0503020103030203" pitchFamily="34" charset="0"/>
              </a:rPr>
              <a:t> focused P.E sessions a week 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Sassoon Primary Std" panose="020B0503020103030203" pitchFamily="34" charset="0"/>
              </a:rPr>
              <a:t>1 ICT session in the computer room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Sassoon Primary Std" panose="020B0503020103030203" pitchFamily="34" charset="0"/>
              </a:rPr>
              <a:t>1 session of R.E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Sassoon Primary Std" panose="020B0503020103030203" pitchFamily="34" charset="0"/>
              </a:rPr>
              <a:t>1 session of cooking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Sassoon Primary Std" panose="020B0503020103030203" pitchFamily="34" charset="0"/>
              </a:rPr>
              <a:t>1 session of music</a:t>
            </a:r>
            <a:endParaRPr lang="en-GB" sz="2400" dirty="0">
              <a:solidFill>
                <a:schemeClr val="bg1"/>
              </a:solidFill>
              <a:latin typeface="Sassoon Primary Std" panose="020B0503020103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111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624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78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38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07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168" y="4112661"/>
            <a:ext cx="610697" cy="606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9834" y="4407297"/>
            <a:ext cx="609653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35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17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6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20" b="55605"/>
          <a:stretch/>
        </p:blipFill>
        <p:spPr>
          <a:xfrm>
            <a:off x="1284156" y="1394086"/>
            <a:ext cx="9144000" cy="412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45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0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25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31</Words>
  <Application>Microsoft Office PowerPoint</Application>
  <PresentationFormat>Widescreen</PresentationFormat>
  <Paragraphs>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Sassoon Primary Std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2016</dc:creator>
  <cp:lastModifiedBy>Office 2016</cp:lastModifiedBy>
  <cp:revision>6</cp:revision>
  <dcterms:created xsi:type="dcterms:W3CDTF">2016-11-10T17:01:43Z</dcterms:created>
  <dcterms:modified xsi:type="dcterms:W3CDTF">2018-10-03T16:52:25Z</dcterms:modified>
</cp:coreProperties>
</file>