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57" r:id="rId6"/>
    <p:sldId id="261" r:id="rId7"/>
    <p:sldId id="267" r:id="rId8"/>
    <p:sldId id="268" r:id="rId9"/>
    <p:sldId id="265" r:id="rId10"/>
    <p:sldId id="266" r:id="rId11"/>
    <p:sldId id="264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1CD1F9-CB59-45FA-8FEF-D8E69E8381F1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DDAC99-BE60-4303-B662-33518F807ED9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  <a:effectLst>
          <a:softEdge rad="190500"/>
        </a:effectLst>
      </dgm:spPr>
      <dgm:t>
        <a:bodyPr/>
        <a:lstStyle/>
        <a:p>
          <a:endParaRPr lang="en-US" dirty="0"/>
        </a:p>
      </dgm:t>
    </dgm:pt>
    <dgm:pt modelId="{15B65DD7-D01A-4C91-93FE-2F5EE2520FA7}" type="parTrans" cxnId="{E944FEF7-C6BD-4954-A737-F0844410D443}">
      <dgm:prSet/>
      <dgm:spPr/>
      <dgm:t>
        <a:bodyPr/>
        <a:lstStyle/>
        <a:p>
          <a:endParaRPr lang="en-US"/>
        </a:p>
      </dgm:t>
    </dgm:pt>
    <dgm:pt modelId="{F46F2DFB-8656-4D52-982C-E80C2CE51765}" type="sibTrans" cxnId="{E944FEF7-C6BD-4954-A737-F0844410D443}">
      <dgm:prSet/>
      <dgm:spPr>
        <a:noFill/>
      </dgm:spPr>
      <dgm:t>
        <a:bodyPr/>
        <a:lstStyle/>
        <a:p>
          <a:endParaRPr lang="en-US"/>
        </a:p>
      </dgm:t>
    </dgm:pt>
    <dgm:pt modelId="{B695FEE6-9E32-4F5D-A0CF-6E2ABAEF88B5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  <a:effectLst>
          <a:softEdge rad="127000"/>
        </a:effectLst>
      </dgm:spPr>
      <dgm:t>
        <a:bodyPr/>
        <a:lstStyle/>
        <a:p>
          <a:endParaRPr lang="en-US" dirty="0"/>
        </a:p>
      </dgm:t>
    </dgm:pt>
    <dgm:pt modelId="{CD734F4A-590E-4B8D-A4C3-809C1FE7B033}" type="parTrans" cxnId="{77EE6BEE-0396-456A-A3FE-CFE4963F8C54}">
      <dgm:prSet/>
      <dgm:spPr/>
      <dgm:t>
        <a:bodyPr/>
        <a:lstStyle/>
        <a:p>
          <a:endParaRPr lang="en-US"/>
        </a:p>
      </dgm:t>
    </dgm:pt>
    <dgm:pt modelId="{FA767018-4B87-4367-A34A-B4F726B3E40B}" type="sibTrans" cxnId="{77EE6BEE-0396-456A-A3FE-CFE4963F8C54}">
      <dgm:prSet/>
      <dgm:spPr>
        <a:noFill/>
      </dgm:spPr>
      <dgm:t>
        <a:bodyPr/>
        <a:lstStyle/>
        <a:p>
          <a:endParaRPr lang="en-US"/>
        </a:p>
      </dgm:t>
    </dgm:pt>
    <dgm:pt modelId="{486A29E1-317E-46D7-9618-3EF00786DB24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  <a:effectLst>
          <a:softEdge rad="203200"/>
        </a:effectLst>
      </dgm:spPr>
      <dgm:t>
        <a:bodyPr/>
        <a:lstStyle/>
        <a:p>
          <a:endParaRPr lang="en-US" dirty="0"/>
        </a:p>
      </dgm:t>
    </dgm:pt>
    <dgm:pt modelId="{9B4BCDBC-51F4-46E9-A817-729FDB2CCB0C}" type="parTrans" cxnId="{ED80E8C4-8F57-4529-AD26-33CB4D4D2F5F}">
      <dgm:prSet/>
      <dgm:spPr/>
      <dgm:t>
        <a:bodyPr/>
        <a:lstStyle/>
        <a:p>
          <a:endParaRPr lang="en-US"/>
        </a:p>
      </dgm:t>
    </dgm:pt>
    <dgm:pt modelId="{9771E7AB-8DAF-47FA-A077-734270BF89AC}" type="sibTrans" cxnId="{ED80E8C4-8F57-4529-AD26-33CB4D4D2F5F}">
      <dgm:prSet/>
      <dgm:spPr>
        <a:noFill/>
      </dgm:spPr>
      <dgm:t>
        <a:bodyPr/>
        <a:lstStyle/>
        <a:p>
          <a:endParaRPr lang="en-US"/>
        </a:p>
      </dgm:t>
    </dgm:pt>
    <dgm:pt modelId="{417A88A6-7EF3-4489-B134-C9FA644AADA2}">
      <dgm:prSet phldrT="[Text]"/>
      <dgm:spPr>
        <a:blipFill rotWithShape="0">
          <a:blip xmlns:r="http://schemas.openxmlformats.org/officeDocument/2006/relationships" r:embed="rId4"/>
          <a:stretch>
            <a:fillRect/>
          </a:stretch>
        </a:blipFill>
        <a:effectLst>
          <a:softEdge rad="165100"/>
        </a:effectLst>
      </dgm:spPr>
      <dgm:t>
        <a:bodyPr/>
        <a:lstStyle/>
        <a:p>
          <a:endParaRPr lang="en-US" dirty="0"/>
        </a:p>
      </dgm:t>
    </dgm:pt>
    <dgm:pt modelId="{2BD2BE45-45E2-40F5-82F3-DC517995003E}" type="parTrans" cxnId="{2DD679A7-8F03-4463-94E9-659AEB7CD5AA}">
      <dgm:prSet/>
      <dgm:spPr/>
      <dgm:t>
        <a:bodyPr/>
        <a:lstStyle/>
        <a:p>
          <a:endParaRPr lang="en-US"/>
        </a:p>
      </dgm:t>
    </dgm:pt>
    <dgm:pt modelId="{8C19A693-992C-4432-8728-3A07F15CDC11}" type="sibTrans" cxnId="{2DD679A7-8F03-4463-94E9-659AEB7CD5AA}">
      <dgm:prSet/>
      <dgm:spPr>
        <a:noFill/>
      </dgm:spPr>
      <dgm:t>
        <a:bodyPr/>
        <a:lstStyle/>
        <a:p>
          <a:endParaRPr lang="en-US"/>
        </a:p>
      </dgm:t>
    </dgm:pt>
    <dgm:pt modelId="{A88C8D5A-FAC1-4F4E-953E-72B70994534E}">
      <dgm:prSet phldrT="[Text]"/>
      <dgm:spPr>
        <a:blipFill dpi="0" rotWithShape="0">
          <a:blip xmlns:r="http://schemas.openxmlformats.org/officeDocument/2006/relationships" r:embed="rId5"/>
          <a:srcRect/>
          <a:stretch>
            <a:fillRect/>
          </a:stretch>
        </a:blipFill>
        <a:effectLst>
          <a:softEdge rad="114300"/>
        </a:effectLst>
      </dgm:spPr>
      <dgm:t>
        <a:bodyPr/>
        <a:lstStyle/>
        <a:p>
          <a:endParaRPr lang="en-US" dirty="0"/>
        </a:p>
      </dgm:t>
    </dgm:pt>
    <dgm:pt modelId="{7484F6E7-DEA8-4215-B2A6-C5A778572CE7}" type="sibTrans" cxnId="{0E34017C-A15C-42FA-8A5C-615136B26A1E}">
      <dgm:prSet/>
      <dgm:spPr>
        <a:noFill/>
      </dgm:spPr>
      <dgm:t>
        <a:bodyPr/>
        <a:lstStyle/>
        <a:p>
          <a:endParaRPr lang="en-US"/>
        </a:p>
      </dgm:t>
    </dgm:pt>
    <dgm:pt modelId="{37295B20-6EB1-4207-A171-6BD987BD1F2D}" type="parTrans" cxnId="{0E34017C-A15C-42FA-8A5C-615136B26A1E}">
      <dgm:prSet/>
      <dgm:spPr/>
      <dgm:t>
        <a:bodyPr/>
        <a:lstStyle/>
        <a:p>
          <a:endParaRPr lang="en-US"/>
        </a:p>
      </dgm:t>
    </dgm:pt>
    <dgm:pt modelId="{0BBCD201-29DB-4942-AAAA-2089B7B784E1}" type="pres">
      <dgm:prSet presAssocID="{341CD1F9-CB59-45FA-8FEF-D8E69E8381F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CA4EFF-DFBD-4DD2-BCCE-88E343699442}" type="pres">
      <dgm:prSet presAssocID="{C1DDAC99-BE60-4303-B662-33518F807ED9}" presName="node" presStyleLbl="node1" presStyleIdx="0" presStyleCnt="5" custScaleX="203016" custScaleY="155387" custRadScaleRad="101679" custRadScaleInc="-300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ABD6E9-F06C-4DC5-A5CA-920DB8ECA749}" type="pres">
      <dgm:prSet presAssocID="{F46F2DFB-8656-4D52-982C-E80C2CE51765}" presName="sibTrans" presStyleLbl="sibTrans2D1" presStyleIdx="0" presStyleCnt="5"/>
      <dgm:spPr/>
      <dgm:t>
        <a:bodyPr/>
        <a:lstStyle/>
        <a:p>
          <a:endParaRPr lang="en-US"/>
        </a:p>
      </dgm:t>
    </dgm:pt>
    <dgm:pt modelId="{C0F11134-249D-43FF-9E54-A22C32758CC4}" type="pres">
      <dgm:prSet presAssocID="{F46F2DFB-8656-4D52-982C-E80C2CE51765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9BB2FE37-9751-466F-A553-F5349221477E}" type="pres">
      <dgm:prSet presAssocID="{B695FEE6-9E32-4F5D-A0CF-6E2ABAEF88B5}" presName="node" presStyleLbl="node1" presStyleIdx="1" presStyleCnt="5" custScaleX="207835" custScaleY="137200" custRadScaleRad="170937" custRadScaleInc="-391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8C7250-4896-494F-A433-7309B3A3A855}" type="pres">
      <dgm:prSet presAssocID="{FA767018-4B87-4367-A34A-B4F726B3E40B}" presName="sibTrans" presStyleLbl="sibTrans2D1" presStyleIdx="1" presStyleCnt="5"/>
      <dgm:spPr/>
      <dgm:t>
        <a:bodyPr/>
        <a:lstStyle/>
        <a:p>
          <a:endParaRPr lang="en-US"/>
        </a:p>
      </dgm:t>
    </dgm:pt>
    <dgm:pt modelId="{468AE81A-B123-4610-B15B-D4A05A39F5E5}" type="pres">
      <dgm:prSet presAssocID="{FA767018-4B87-4367-A34A-B4F726B3E40B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F3F7DFEF-3D79-4CBD-8DBB-833F487236B6}" type="pres">
      <dgm:prSet presAssocID="{A88C8D5A-FAC1-4F4E-953E-72B70994534E}" presName="node" presStyleLbl="node1" presStyleIdx="2" presStyleCnt="5" custScaleX="189723" custScaleY="142029" custRadScaleRad="205796" custRadScaleInc="-1156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5D09AB-49D5-4CD4-89A7-E966C56C64C2}" type="pres">
      <dgm:prSet presAssocID="{7484F6E7-DEA8-4215-B2A6-C5A778572CE7}" presName="sibTrans" presStyleLbl="sibTrans2D1" presStyleIdx="2" presStyleCnt="5"/>
      <dgm:spPr/>
      <dgm:t>
        <a:bodyPr/>
        <a:lstStyle/>
        <a:p>
          <a:endParaRPr lang="en-US"/>
        </a:p>
      </dgm:t>
    </dgm:pt>
    <dgm:pt modelId="{85EA9242-A901-4BDE-8EE9-588E5FAC2B24}" type="pres">
      <dgm:prSet presAssocID="{7484F6E7-DEA8-4215-B2A6-C5A778572CE7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76DDB27D-A1DF-4674-80A7-0E73A7A56753}" type="pres">
      <dgm:prSet presAssocID="{486A29E1-317E-46D7-9618-3EF00786DB24}" presName="node" presStyleLbl="node1" presStyleIdx="3" presStyleCnt="5" custScaleX="206280" custScaleY="151719" custRadScaleRad="117152" custRadScaleInc="113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1BB6BE-8D08-4DA0-82EE-4BAAEAA25727}" type="pres">
      <dgm:prSet presAssocID="{9771E7AB-8DAF-47FA-A077-734270BF89AC}" presName="sibTrans" presStyleLbl="sibTrans2D1" presStyleIdx="3" presStyleCnt="5"/>
      <dgm:spPr/>
      <dgm:t>
        <a:bodyPr/>
        <a:lstStyle/>
        <a:p>
          <a:endParaRPr lang="en-US"/>
        </a:p>
      </dgm:t>
    </dgm:pt>
    <dgm:pt modelId="{B2F739C1-8C0D-4273-9582-7A2C98A712B9}" type="pres">
      <dgm:prSet presAssocID="{9771E7AB-8DAF-47FA-A077-734270BF89AC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67CE18C4-D27D-40DE-9E44-EC21ED0670DD}" type="pres">
      <dgm:prSet presAssocID="{417A88A6-7EF3-4489-B134-C9FA644AADA2}" presName="node" presStyleLbl="node1" presStyleIdx="4" presStyleCnt="5" custScaleX="196878" custScaleY="140453" custRadScaleRad="201312" custRadScaleInc="259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A690B0-DABF-492F-ACDB-5CD2EC709297}" type="pres">
      <dgm:prSet presAssocID="{8C19A693-992C-4432-8728-3A07F15CDC11}" presName="sibTrans" presStyleLbl="sibTrans2D1" presStyleIdx="4" presStyleCnt="5"/>
      <dgm:spPr/>
      <dgm:t>
        <a:bodyPr/>
        <a:lstStyle/>
        <a:p>
          <a:endParaRPr lang="en-US"/>
        </a:p>
      </dgm:t>
    </dgm:pt>
    <dgm:pt modelId="{0A8A8019-D21B-446D-BE1A-0952D0BDB5FF}" type="pres">
      <dgm:prSet presAssocID="{8C19A693-992C-4432-8728-3A07F15CDC11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C75C7232-739D-4DF8-98B5-F981095BB817}" type="presOf" srcId="{C1DDAC99-BE60-4303-B662-33518F807ED9}" destId="{04CA4EFF-DFBD-4DD2-BCCE-88E343699442}" srcOrd="0" destOrd="0" presId="urn:microsoft.com/office/officeart/2005/8/layout/cycle2"/>
    <dgm:cxn modelId="{A94E0438-8C9E-4AE2-ACDC-B0BF0AF203AE}" type="presOf" srcId="{FA767018-4B87-4367-A34A-B4F726B3E40B}" destId="{E68C7250-4896-494F-A433-7309B3A3A855}" srcOrd="0" destOrd="0" presId="urn:microsoft.com/office/officeart/2005/8/layout/cycle2"/>
    <dgm:cxn modelId="{ED80E8C4-8F57-4529-AD26-33CB4D4D2F5F}" srcId="{341CD1F9-CB59-45FA-8FEF-D8E69E8381F1}" destId="{486A29E1-317E-46D7-9618-3EF00786DB24}" srcOrd="3" destOrd="0" parTransId="{9B4BCDBC-51F4-46E9-A817-729FDB2CCB0C}" sibTransId="{9771E7AB-8DAF-47FA-A077-734270BF89AC}"/>
    <dgm:cxn modelId="{0E34017C-A15C-42FA-8A5C-615136B26A1E}" srcId="{341CD1F9-CB59-45FA-8FEF-D8E69E8381F1}" destId="{A88C8D5A-FAC1-4F4E-953E-72B70994534E}" srcOrd="2" destOrd="0" parTransId="{37295B20-6EB1-4207-A171-6BD987BD1F2D}" sibTransId="{7484F6E7-DEA8-4215-B2A6-C5A778572CE7}"/>
    <dgm:cxn modelId="{B145C48A-9D92-4C14-B987-F819AA3F8F22}" type="presOf" srcId="{8C19A693-992C-4432-8728-3A07F15CDC11}" destId="{0A8A8019-D21B-446D-BE1A-0952D0BDB5FF}" srcOrd="1" destOrd="0" presId="urn:microsoft.com/office/officeart/2005/8/layout/cycle2"/>
    <dgm:cxn modelId="{77EE6BEE-0396-456A-A3FE-CFE4963F8C54}" srcId="{341CD1F9-CB59-45FA-8FEF-D8E69E8381F1}" destId="{B695FEE6-9E32-4F5D-A0CF-6E2ABAEF88B5}" srcOrd="1" destOrd="0" parTransId="{CD734F4A-590E-4B8D-A4C3-809C1FE7B033}" sibTransId="{FA767018-4B87-4367-A34A-B4F726B3E40B}"/>
    <dgm:cxn modelId="{991EE34F-EED3-4ACD-AD73-005751DD447B}" type="presOf" srcId="{8C19A693-992C-4432-8728-3A07F15CDC11}" destId="{EEA690B0-DABF-492F-ACDB-5CD2EC709297}" srcOrd="0" destOrd="0" presId="urn:microsoft.com/office/officeart/2005/8/layout/cycle2"/>
    <dgm:cxn modelId="{722E27C8-EAC4-40F9-A7AF-7C2078CDA9AB}" type="presOf" srcId="{417A88A6-7EF3-4489-B134-C9FA644AADA2}" destId="{67CE18C4-D27D-40DE-9E44-EC21ED0670DD}" srcOrd="0" destOrd="0" presId="urn:microsoft.com/office/officeart/2005/8/layout/cycle2"/>
    <dgm:cxn modelId="{7ED6E5B3-5B46-40BA-8F94-6496C5F31469}" type="presOf" srcId="{7484F6E7-DEA8-4215-B2A6-C5A778572CE7}" destId="{85EA9242-A901-4BDE-8EE9-588E5FAC2B24}" srcOrd="1" destOrd="0" presId="urn:microsoft.com/office/officeart/2005/8/layout/cycle2"/>
    <dgm:cxn modelId="{707546D7-A87E-40E4-A62E-204A1D4ABF53}" type="presOf" srcId="{486A29E1-317E-46D7-9618-3EF00786DB24}" destId="{76DDB27D-A1DF-4674-80A7-0E73A7A56753}" srcOrd="0" destOrd="0" presId="urn:microsoft.com/office/officeart/2005/8/layout/cycle2"/>
    <dgm:cxn modelId="{98018CBA-7F55-449F-8DC2-5F31BA09436F}" type="presOf" srcId="{A88C8D5A-FAC1-4F4E-953E-72B70994534E}" destId="{F3F7DFEF-3D79-4CBD-8DBB-833F487236B6}" srcOrd="0" destOrd="0" presId="urn:microsoft.com/office/officeart/2005/8/layout/cycle2"/>
    <dgm:cxn modelId="{E944FEF7-C6BD-4954-A737-F0844410D443}" srcId="{341CD1F9-CB59-45FA-8FEF-D8E69E8381F1}" destId="{C1DDAC99-BE60-4303-B662-33518F807ED9}" srcOrd="0" destOrd="0" parTransId="{15B65DD7-D01A-4C91-93FE-2F5EE2520FA7}" sibTransId="{F46F2DFB-8656-4D52-982C-E80C2CE51765}"/>
    <dgm:cxn modelId="{E181902A-2B67-4272-AEC9-EE8AD03731BB}" type="presOf" srcId="{9771E7AB-8DAF-47FA-A077-734270BF89AC}" destId="{B2F739C1-8C0D-4273-9582-7A2C98A712B9}" srcOrd="1" destOrd="0" presId="urn:microsoft.com/office/officeart/2005/8/layout/cycle2"/>
    <dgm:cxn modelId="{24AFA93A-3B63-4BD9-8D83-0B11FDA6C323}" type="presOf" srcId="{9771E7AB-8DAF-47FA-A077-734270BF89AC}" destId="{4A1BB6BE-8D08-4DA0-82EE-4BAAEAA25727}" srcOrd="0" destOrd="0" presId="urn:microsoft.com/office/officeart/2005/8/layout/cycle2"/>
    <dgm:cxn modelId="{62060DF9-C833-4BBD-9458-A2813D925FD3}" type="presOf" srcId="{B695FEE6-9E32-4F5D-A0CF-6E2ABAEF88B5}" destId="{9BB2FE37-9751-466F-A553-F5349221477E}" srcOrd="0" destOrd="0" presId="urn:microsoft.com/office/officeart/2005/8/layout/cycle2"/>
    <dgm:cxn modelId="{28E8A18D-53C9-4954-96CF-8AB1F2F328C7}" type="presOf" srcId="{F46F2DFB-8656-4D52-982C-E80C2CE51765}" destId="{17ABD6E9-F06C-4DC5-A5CA-920DB8ECA749}" srcOrd="0" destOrd="0" presId="urn:microsoft.com/office/officeart/2005/8/layout/cycle2"/>
    <dgm:cxn modelId="{2DD679A7-8F03-4463-94E9-659AEB7CD5AA}" srcId="{341CD1F9-CB59-45FA-8FEF-D8E69E8381F1}" destId="{417A88A6-7EF3-4489-B134-C9FA644AADA2}" srcOrd="4" destOrd="0" parTransId="{2BD2BE45-45E2-40F5-82F3-DC517995003E}" sibTransId="{8C19A693-992C-4432-8728-3A07F15CDC11}"/>
    <dgm:cxn modelId="{E9D1D724-5622-4CC4-AB15-0E6CEB936849}" type="presOf" srcId="{F46F2DFB-8656-4D52-982C-E80C2CE51765}" destId="{C0F11134-249D-43FF-9E54-A22C32758CC4}" srcOrd="1" destOrd="0" presId="urn:microsoft.com/office/officeart/2005/8/layout/cycle2"/>
    <dgm:cxn modelId="{13DE7066-3D59-48E5-B09C-7E789246E4A3}" type="presOf" srcId="{341CD1F9-CB59-45FA-8FEF-D8E69E8381F1}" destId="{0BBCD201-29DB-4942-AAAA-2089B7B784E1}" srcOrd="0" destOrd="0" presId="urn:microsoft.com/office/officeart/2005/8/layout/cycle2"/>
    <dgm:cxn modelId="{7D1B1FAE-4C5D-46A3-8F92-D25F2EBF2965}" type="presOf" srcId="{7484F6E7-DEA8-4215-B2A6-C5A778572CE7}" destId="{035D09AB-49D5-4CD4-89A7-E966C56C64C2}" srcOrd="0" destOrd="0" presId="urn:microsoft.com/office/officeart/2005/8/layout/cycle2"/>
    <dgm:cxn modelId="{2A9BCEFC-8C0D-4D2F-9F28-93CEED8C8C4C}" type="presOf" srcId="{FA767018-4B87-4367-A34A-B4F726B3E40B}" destId="{468AE81A-B123-4610-B15B-D4A05A39F5E5}" srcOrd="1" destOrd="0" presId="urn:microsoft.com/office/officeart/2005/8/layout/cycle2"/>
    <dgm:cxn modelId="{3025BCB8-8E6E-4669-9F3A-DFB864E52445}" type="presParOf" srcId="{0BBCD201-29DB-4942-AAAA-2089B7B784E1}" destId="{04CA4EFF-DFBD-4DD2-BCCE-88E343699442}" srcOrd="0" destOrd="0" presId="urn:microsoft.com/office/officeart/2005/8/layout/cycle2"/>
    <dgm:cxn modelId="{651062E9-18F6-4AF0-B4CD-46079E2E18F7}" type="presParOf" srcId="{0BBCD201-29DB-4942-AAAA-2089B7B784E1}" destId="{17ABD6E9-F06C-4DC5-A5CA-920DB8ECA749}" srcOrd="1" destOrd="0" presId="urn:microsoft.com/office/officeart/2005/8/layout/cycle2"/>
    <dgm:cxn modelId="{F944270C-704F-4703-ABC8-A8BC93F11EBA}" type="presParOf" srcId="{17ABD6E9-F06C-4DC5-A5CA-920DB8ECA749}" destId="{C0F11134-249D-43FF-9E54-A22C32758CC4}" srcOrd="0" destOrd="0" presId="urn:microsoft.com/office/officeart/2005/8/layout/cycle2"/>
    <dgm:cxn modelId="{8954E537-4B41-4A6C-8F32-646EE4D32BA5}" type="presParOf" srcId="{0BBCD201-29DB-4942-AAAA-2089B7B784E1}" destId="{9BB2FE37-9751-466F-A553-F5349221477E}" srcOrd="2" destOrd="0" presId="urn:microsoft.com/office/officeart/2005/8/layout/cycle2"/>
    <dgm:cxn modelId="{2AF6F21D-1D44-4A5C-8F71-C06751E33532}" type="presParOf" srcId="{0BBCD201-29DB-4942-AAAA-2089B7B784E1}" destId="{E68C7250-4896-494F-A433-7309B3A3A855}" srcOrd="3" destOrd="0" presId="urn:microsoft.com/office/officeart/2005/8/layout/cycle2"/>
    <dgm:cxn modelId="{64681B3C-A2B0-40F4-A5A4-8FD08E299EC3}" type="presParOf" srcId="{E68C7250-4896-494F-A433-7309B3A3A855}" destId="{468AE81A-B123-4610-B15B-D4A05A39F5E5}" srcOrd="0" destOrd="0" presId="urn:microsoft.com/office/officeart/2005/8/layout/cycle2"/>
    <dgm:cxn modelId="{BD69D7AD-AFEB-443E-A201-487F385C542C}" type="presParOf" srcId="{0BBCD201-29DB-4942-AAAA-2089B7B784E1}" destId="{F3F7DFEF-3D79-4CBD-8DBB-833F487236B6}" srcOrd="4" destOrd="0" presId="urn:microsoft.com/office/officeart/2005/8/layout/cycle2"/>
    <dgm:cxn modelId="{29E4946A-AD3B-42BF-A012-EFC3D28402B9}" type="presParOf" srcId="{0BBCD201-29DB-4942-AAAA-2089B7B784E1}" destId="{035D09AB-49D5-4CD4-89A7-E966C56C64C2}" srcOrd="5" destOrd="0" presId="urn:microsoft.com/office/officeart/2005/8/layout/cycle2"/>
    <dgm:cxn modelId="{9BAC5C7D-5A28-42F4-A80E-DD8181A70CE3}" type="presParOf" srcId="{035D09AB-49D5-4CD4-89A7-E966C56C64C2}" destId="{85EA9242-A901-4BDE-8EE9-588E5FAC2B24}" srcOrd="0" destOrd="0" presId="urn:microsoft.com/office/officeart/2005/8/layout/cycle2"/>
    <dgm:cxn modelId="{79B05985-7917-4D91-A0A0-499B7DBC9529}" type="presParOf" srcId="{0BBCD201-29DB-4942-AAAA-2089B7B784E1}" destId="{76DDB27D-A1DF-4674-80A7-0E73A7A56753}" srcOrd="6" destOrd="0" presId="urn:microsoft.com/office/officeart/2005/8/layout/cycle2"/>
    <dgm:cxn modelId="{551BF4C3-F1F9-40D1-B8BA-D9D77987543E}" type="presParOf" srcId="{0BBCD201-29DB-4942-AAAA-2089B7B784E1}" destId="{4A1BB6BE-8D08-4DA0-82EE-4BAAEAA25727}" srcOrd="7" destOrd="0" presId="urn:microsoft.com/office/officeart/2005/8/layout/cycle2"/>
    <dgm:cxn modelId="{1DB5C2EA-C24D-45E0-AB92-CFE03A8B4295}" type="presParOf" srcId="{4A1BB6BE-8D08-4DA0-82EE-4BAAEAA25727}" destId="{B2F739C1-8C0D-4273-9582-7A2C98A712B9}" srcOrd="0" destOrd="0" presId="urn:microsoft.com/office/officeart/2005/8/layout/cycle2"/>
    <dgm:cxn modelId="{3EF6A20E-B4D5-407C-B221-3FBB0A570BD8}" type="presParOf" srcId="{0BBCD201-29DB-4942-AAAA-2089B7B784E1}" destId="{67CE18C4-D27D-40DE-9E44-EC21ED0670DD}" srcOrd="8" destOrd="0" presId="urn:microsoft.com/office/officeart/2005/8/layout/cycle2"/>
    <dgm:cxn modelId="{DC1DEC34-1606-479A-A7E7-5FFDCE6D7867}" type="presParOf" srcId="{0BBCD201-29DB-4942-AAAA-2089B7B784E1}" destId="{EEA690B0-DABF-492F-ACDB-5CD2EC709297}" srcOrd="9" destOrd="0" presId="urn:microsoft.com/office/officeart/2005/8/layout/cycle2"/>
    <dgm:cxn modelId="{93A30DAD-C535-4777-8A3B-E9AD7706C3D9}" type="presParOf" srcId="{EEA690B0-DABF-492F-ACDB-5CD2EC709297}" destId="{0A8A8019-D21B-446D-BE1A-0952D0BDB5FF}" srcOrd="0" destOrd="0" presId="urn:microsoft.com/office/officeart/2005/8/layout/cycle2"/>
  </dgm:cxnLst>
  <dgm:bg>
    <a:gradFill flip="none" rotWithShape="1">
      <a:gsLst>
        <a:gs pos="0">
          <a:schemeClr val="accent1">
            <a:shade val="30000"/>
            <a:satMod val="115000"/>
          </a:schemeClr>
        </a:gs>
        <a:gs pos="44000">
          <a:schemeClr val="accent1">
            <a:shade val="67500"/>
            <a:satMod val="115000"/>
            <a:alpha val="35000"/>
          </a:schemeClr>
        </a:gs>
        <a:gs pos="100000">
          <a:schemeClr val="accent1">
            <a:shade val="100000"/>
            <a:satMod val="115000"/>
          </a:schemeClr>
        </a:gs>
      </a:gsLst>
      <a:lin ang="16200000" scaled="1"/>
      <a:tileRect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20F36D-EF07-4C61-8DF9-E94335EA14A0}" type="doc">
      <dgm:prSet loTypeId="urn:microsoft.com/office/officeart/2005/8/layout/radial6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383E8C5-7E1B-4BFA-9A78-5178DFB3E9BD}">
      <dgm:prSet phldrT="[Text]"/>
      <dgm:spPr/>
      <dgm:t>
        <a:bodyPr/>
        <a:lstStyle/>
        <a:p>
          <a:r>
            <a:rPr lang="en-US" dirty="0" smtClean="0">
              <a:latin typeface="NTPreCursivefk" panose="03000400000000000000" pitchFamily="66" charset="0"/>
            </a:rPr>
            <a:t>Life in all its fullness</a:t>
          </a:r>
          <a:endParaRPr lang="en-US" dirty="0">
            <a:latin typeface="NTPreCursivefk" panose="03000400000000000000" pitchFamily="66" charset="0"/>
          </a:endParaRPr>
        </a:p>
      </dgm:t>
    </dgm:pt>
    <dgm:pt modelId="{AD72C4BF-4A4E-45F9-BF4C-1CBC3231D0B7}" type="parTrans" cxnId="{968674D3-1EB0-4E3D-BC92-4668946B26DF}">
      <dgm:prSet/>
      <dgm:spPr/>
      <dgm:t>
        <a:bodyPr/>
        <a:lstStyle/>
        <a:p>
          <a:endParaRPr lang="en-US"/>
        </a:p>
      </dgm:t>
    </dgm:pt>
    <dgm:pt modelId="{70C0A8F6-2B7F-4A4E-97C6-03A194B4395F}" type="sibTrans" cxnId="{968674D3-1EB0-4E3D-BC92-4668946B26DF}">
      <dgm:prSet/>
      <dgm:spPr/>
      <dgm:t>
        <a:bodyPr/>
        <a:lstStyle/>
        <a:p>
          <a:endParaRPr lang="en-US"/>
        </a:p>
      </dgm:t>
    </dgm:pt>
    <dgm:pt modelId="{F27BE594-B44F-4CE7-ACEC-57C630FEBCC9}">
      <dgm:prSet phldrT="[Text]" custT="1"/>
      <dgm:spPr/>
      <dgm:t>
        <a:bodyPr/>
        <a:lstStyle/>
        <a:p>
          <a:r>
            <a:rPr lang="en-US" sz="3600" dirty="0" smtClean="0">
              <a:latin typeface="NTPreCursivefk" panose="03000400000000000000" pitchFamily="66" charset="0"/>
            </a:rPr>
            <a:t>Dignity</a:t>
          </a:r>
          <a:endParaRPr lang="en-US" sz="3600" dirty="0">
            <a:latin typeface="NTPreCursivefk" panose="03000400000000000000" pitchFamily="66" charset="0"/>
          </a:endParaRPr>
        </a:p>
      </dgm:t>
    </dgm:pt>
    <dgm:pt modelId="{A11E3F84-D5F5-4AB9-BBDA-033409D69960}" type="parTrans" cxnId="{FE8D2117-D430-4F31-A4A3-0628134C48F8}">
      <dgm:prSet/>
      <dgm:spPr/>
      <dgm:t>
        <a:bodyPr/>
        <a:lstStyle/>
        <a:p>
          <a:endParaRPr lang="en-US"/>
        </a:p>
      </dgm:t>
    </dgm:pt>
    <dgm:pt modelId="{01F88A95-D47A-4D90-9464-6F9A27D3C788}" type="sibTrans" cxnId="{FE8D2117-D430-4F31-A4A3-0628134C48F8}">
      <dgm:prSet/>
      <dgm:spPr/>
      <dgm:t>
        <a:bodyPr/>
        <a:lstStyle/>
        <a:p>
          <a:endParaRPr lang="en-US"/>
        </a:p>
      </dgm:t>
    </dgm:pt>
    <dgm:pt modelId="{3F484410-1A26-44A9-AF5A-566ED55EC436}">
      <dgm:prSet phldrT="[Text]" custT="1"/>
      <dgm:spPr/>
      <dgm:t>
        <a:bodyPr/>
        <a:lstStyle/>
        <a:p>
          <a:r>
            <a:rPr lang="en-US" sz="3600" dirty="0" smtClean="0">
              <a:latin typeface="NTPreCursivefk" panose="03000400000000000000" pitchFamily="66" charset="0"/>
            </a:rPr>
            <a:t>Community</a:t>
          </a:r>
          <a:endParaRPr lang="en-US" sz="3600" dirty="0">
            <a:latin typeface="NTPreCursivefk" panose="03000400000000000000" pitchFamily="66" charset="0"/>
          </a:endParaRPr>
        </a:p>
      </dgm:t>
    </dgm:pt>
    <dgm:pt modelId="{CAC5134B-5222-44A9-8136-D006960D53BD}" type="parTrans" cxnId="{741C63C0-E26F-43EE-94D0-1FD55489FF9A}">
      <dgm:prSet/>
      <dgm:spPr/>
      <dgm:t>
        <a:bodyPr/>
        <a:lstStyle/>
        <a:p>
          <a:endParaRPr lang="en-US"/>
        </a:p>
      </dgm:t>
    </dgm:pt>
    <dgm:pt modelId="{362195B7-8C4F-4B92-9A3C-1FF4E3D9292F}" type="sibTrans" cxnId="{741C63C0-E26F-43EE-94D0-1FD55489FF9A}">
      <dgm:prSet/>
      <dgm:spPr/>
      <dgm:t>
        <a:bodyPr/>
        <a:lstStyle/>
        <a:p>
          <a:endParaRPr lang="en-US"/>
        </a:p>
      </dgm:t>
    </dgm:pt>
    <dgm:pt modelId="{30C48C8D-605C-4D94-B720-8B2CA09BE354}">
      <dgm:prSet phldrT="[Text]" custT="1"/>
      <dgm:spPr/>
      <dgm:t>
        <a:bodyPr/>
        <a:lstStyle/>
        <a:p>
          <a:r>
            <a:rPr lang="en-US" sz="3600" dirty="0" smtClean="0">
              <a:latin typeface="NTPreCursivefk" panose="03000400000000000000" pitchFamily="66" charset="0"/>
            </a:rPr>
            <a:t>Hope</a:t>
          </a:r>
          <a:endParaRPr lang="en-US" sz="3600" dirty="0">
            <a:latin typeface="NTPreCursivefk" panose="03000400000000000000" pitchFamily="66" charset="0"/>
          </a:endParaRPr>
        </a:p>
      </dgm:t>
    </dgm:pt>
    <dgm:pt modelId="{BEF3D7D0-F969-4FDA-BFA8-38F79641E5FB}" type="parTrans" cxnId="{0D11ADB7-7EE2-4765-8C32-610390B01645}">
      <dgm:prSet/>
      <dgm:spPr/>
      <dgm:t>
        <a:bodyPr/>
        <a:lstStyle/>
        <a:p>
          <a:endParaRPr lang="en-US"/>
        </a:p>
      </dgm:t>
    </dgm:pt>
    <dgm:pt modelId="{941BAA92-8609-43C6-98C0-D62D96CBA760}" type="sibTrans" cxnId="{0D11ADB7-7EE2-4765-8C32-610390B01645}">
      <dgm:prSet/>
      <dgm:spPr/>
      <dgm:t>
        <a:bodyPr/>
        <a:lstStyle/>
        <a:p>
          <a:endParaRPr lang="en-US"/>
        </a:p>
      </dgm:t>
    </dgm:pt>
    <dgm:pt modelId="{534E7B39-94BB-4ED8-936D-93DCB88BEAE1}">
      <dgm:prSet phldrT="[Text]" custT="1"/>
      <dgm:spPr/>
      <dgm:t>
        <a:bodyPr/>
        <a:lstStyle/>
        <a:p>
          <a:r>
            <a:rPr lang="en-US" sz="3600" dirty="0" smtClean="0">
              <a:latin typeface="NTPreCursivefk" panose="03000400000000000000" pitchFamily="66" charset="0"/>
            </a:rPr>
            <a:t>Wisdom</a:t>
          </a:r>
          <a:endParaRPr lang="en-US" sz="3600" dirty="0">
            <a:latin typeface="NTPreCursivefk" panose="03000400000000000000" pitchFamily="66" charset="0"/>
          </a:endParaRPr>
        </a:p>
      </dgm:t>
    </dgm:pt>
    <dgm:pt modelId="{C3105A13-EBAF-4850-8D63-D935F04C2CCE}" type="parTrans" cxnId="{CB8B7226-4A8E-4968-A559-45CA519F612A}">
      <dgm:prSet/>
      <dgm:spPr/>
      <dgm:t>
        <a:bodyPr/>
        <a:lstStyle/>
        <a:p>
          <a:endParaRPr lang="en-US"/>
        </a:p>
      </dgm:t>
    </dgm:pt>
    <dgm:pt modelId="{6D9C30CD-7D4C-459C-AE0C-CD4FDCA4FCC4}" type="sibTrans" cxnId="{CB8B7226-4A8E-4968-A559-45CA519F612A}">
      <dgm:prSet/>
      <dgm:spPr/>
      <dgm:t>
        <a:bodyPr/>
        <a:lstStyle/>
        <a:p>
          <a:endParaRPr lang="en-US"/>
        </a:p>
      </dgm:t>
    </dgm:pt>
    <dgm:pt modelId="{85FDF894-C5B9-453F-95A7-28C86ACD190C}" type="pres">
      <dgm:prSet presAssocID="{C620F36D-EF07-4C61-8DF9-E94335EA14A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8B19E0-7B46-46F0-AB68-38D675AD9CFC}" type="pres">
      <dgm:prSet presAssocID="{0383E8C5-7E1B-4BFA-9A78-5178DFB3E9BD}" presName="centerShape" presStyleLbl="node0" presStyleIdx="0" presStyleCnt="1"/>
      <dgm:spPr/>
      <dgm:t>
        <a:bodyPr/>
        <a:lstStyle/>
        <a:p>
          <a:endParaRPr lang="en-US"/>
        </a:p>
      </dgm:t>
    </dgm:pt>
    <dgm:pt modelId="{217959AA-35A0-463A-95CC-F8ACA280661D}" type="pres">
      <dgm:prSet presAssocID="{F27BE594-B44F-4CE7-ACEC-57C630FEBCC9}" presName="node" presStyleLbl="node1" presStyleIdx="0" presStyleCnt="4" custRadScaleRad="100075" custRadScaleInc="-6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8E6CFD-523A-4FC4-8BC7-21BECBFC34FA}" type="pres">
      <dgm:prSet presAssocID="{F27BE594-B44F-4CE7-ACEC-57C630FEBCC9}" presName="dummy" presStyleCnt="0"/>
      <dgm:spPr/>
      <dgm:t>
        <a:bodyPr/>
        <a:lstStyle/>
        <a:p>
          <a:endParaRPr lang="en-US"/>
        </a:p>
      </dgm:t>
    </dgm:pt>
    <dgm:pt modelId="{6EDC03A5-FC57-4E81-8AE5-21C9839BB56A}" type="pres">
      <dgm:prSet presAssocID="{01F88A95-D47A-4D90-9464-6F9A27D3C788}" presName="sibTrans" presStyleLbl="sibTrans2D1" presStyleIdx="0" presStyleCnt="4" custScaleX="124385" custScaleY="120564" custLinFactNeighborX="-4063" custLinFactNeighborY="-30"/>
      <dgm:spPr/>
      <dgm:t>
        <a:bodyPr/>
        <a:lstStyle/>
        <a:p>
          <a:endParaRPr lang="en-US"/>
        </a:p>
      </dgm:t>
    </dgm:pt>
    <dgm:pt modelId="{3768E52C-5B0F-4F94-BF82-99CCD80595FF}" type="pres">
      <dgm:prSet presAssocID="{3F484410-1A26-44A9-AF5A-566ED55EC436}" presName="node" presStyleLbl="node1" presStyleIdx="1" presStyleCnt="4" custScaleX="171665" custRadScaleRad="130500" custRadScaleInc="79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7AFB0C-D311-40FB-B7BD-179A1B85F8B4}" type="pres">
      <dgm:prSet presAssocID="{3F484410-1A26-44A9-AF5A-566ED55EC436}" presName="dummy" presStyleCnt="0"/>
      <dgm:spPr/>
      <dgm:t>
        <a:bodyPr/>
        <a:lstStyle/>
        <a:p>
          <a:endParaRPr lang="en-US"/>
        </a:p>
      </dgm:t>
    </dgm:pt>
    <dgm:pt modelId="{250D4D3D-7158-4043-B628-28AC3AF86B06}" type="pres">
      <dgm:prSet presAssocID="{362195B7-8C4F-4B92-9A3C-1FF4E3D9292F}" presName="sibTrans" presStyleLbl="sibTrans2D1" presStyleIdx="1" presStyleCnt="4" custScaleX="124385" custScaleY="111399" custLinFactNeighborX="-3004" custLinFactNeighborY="4345"/>
      <dgm:spPr/>
      <dgm:t>
        <a:bodyPr/>
        <a:lstStyle/>
        <a:p>
          <a:endParaRPr lang="en-US"/>
        </a:p>
      </dgm:t>
    </dgm:pt>
    <dgm:pt modelId="{4FB6ED78-C3F3-403D-BA9A-03970F33767E}" type="pres">
      <dgm:prSet presAssocID="{30C48C8D-605C-4D94-B720-8B2CA09BE35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1BC5BF-C341-4A53-9AAF-87FCCDDE7CCD}" type="pres">
      <dgm:prSet presAssocID="{30C48C8D-605C-4D94-B720-8B2CA09BE354}" presName="dummy" presStyleCnt="0"/>
      <dgm:spPr/>
      <dgm:t>
        <a:bodyPr/>
        <a:lstStyle/>
        <a:p>
          <a:endParaRPr lang="en-US"/>
        </a:p>
      </dgm:t>
    </dgm:pt>
    <dgm:pt modelId="{D2136310-5B22-465F-A891-5FAFF28C7144}" type="pres">
      <dgm:prSet presAssocID="{941BAA92-8609-43C6-98C0-D62D96CBA760}" presName="sibTrans" presStyleLbl="sibTrans2D1" presStyleIdx="2" presStyleCnt="4" custScaleX="119477" custScaleY="116987" custLinFactNeighborX="3357" custLinFactNeighborY="2650"/>
      <dgm:spPr/>
      <dgm:t>
        <a:bodyPr/>
        <a:lstStyle/>
        <a:p>
          <a:endParaRPr lang="en-US"/>
        </a:p>
      </dgm:t>
    </dgm:pt>
    <dgm:pt modelId="{CFF82333-D64E-44BB-A079-CF963879AEA3}" type="pres">
      <dgm:prSet presAssocID="{534E7B39-94BB-4ED8-936D-93DCB88BEAE1}" presName="node" presStyleLbl="node1" presStyleIdx="3" presStyleCnt="4" custScaleX="121895" custRadScaleRad="126571" custRadScaleInc="-111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BB4D55-979B-4495-97EA-A3CEC4C63A9F}" type="pres">
      <dgm:prSet presAssocID="{534E7B39-94BB-4ED8-936D-93DCB88BEAE1}" presName="dummy" presStyleCnt="0"/>
      <dgm:spPr/>
      <dgm:t>
        <a:bodyPr/>
        <a:lstStyle/>
        <a:p>
          <a:endParaRPr lang="en-US"/>
        </a:p>
      </dgm:t>
    </dgm:pt>
    <dgm:pt modelId="{2EDDA9D6-412E-4060-B383-4764B8CFEB52}" type="pres">
      <dgm:prSet presAssocID="{6D9C30CD-7D4C-459C-AE0C-CD4FDCA4FCC4}" presName="sibTrans" presStyleLbl="sibTrans2D1" presStyleIdx="3" presStyleCnt="4" custScaleX="123715" custScaleY="120499" custLinFactNeighborX="5301" custLinFactNeighborY="-1398"/>
      <dgm:spPr/>
      <dgm:t>
        <a:bodyPr/>
        <a:lstStyle/>
        <a:p>
          <a:endParaRPr lang="en-US"/>
        </a:p>
      </dgm:t>
    </dgm:pt>
  </dgm:ptLst>
  <dgm:cxnLst>
    <dgm:cxn modelId="{968674D3-1EB0-4E3D-BC92-4668946B26DF}" srcId="{C620F36D-EF07-4C61-8DF9-E94335EA14A0}" destId="{0383E8C5-7E1B-4BFA-9A78-5178DFB3E9BD}" srcOrd="0" destOrd="0" parTransId="{AD72C4BF-4A4E-45F9-BF4C-1CBC3231D0B7}" sibTransId="{70C0A8F6-2B7F-4A4E-97C6-03A194B4395F}"/>
    <dgm:cxn modelId="{C74E17D3-040C-4F4D-9E87-54856D764C25}" type="presOf" srcId="{362195B7-8C4F-4B92-9A3C-1FF4E3D9292F}" destId="{250D4D3D-7158-4043-B628-28AC3AF86B06}" srcOrd="0" destOrd="0" presId="urn:microsoft.com/office/officeart/2005/8/layout/radial6"/>
    <dgm:cxn modelId="{1AF35C70-8AC0-4869-928F-4BC5243CFCED}" type="presOf" srcId="{01F88A95-D47A-4D90-9464-6F9A27D3C788}" destId="{6EDC03A5-FC57-4E81-8AE5-21C9839BB56A}" srcOrd="0" destOrd="0" presId="urn:microsoft.com/office/officeart/2005/8/layout/radial6"/>
    <dgm:cxn modelId="{B952B645-B815-42CF-85BF-313DDAF5ACD4}" type="presOf" srcId="{6D9C30CD-7D4C-459C-AE0C-CD4FDCA4FCC4}" destId="{2EDDA9D6-412E-4060-B383-4764B8CFEB52}" srcOrd="0" destOrd="0" presId="urn:microsoft.com/office/officeart/2005/8/layout/radial6"/>
    <dgm:cxn modelId="{0D11ADB7-7EE2-4765-8C32-610390B01645}" srcId="{0383E8C5-7E1B-4BFA-9A78-5178DFB3E9BD}" destId="{30C48C8D-605C-4D94-B720-8B2CA09BE354}" srcOrd="2" destOrd="0" parTransId="{BEF3D7D0-F969-4FDA-BFA8-38F79641E5FB}" sibTransId="{941BAA92-8609-43C6-98C0-D62D96CBA760}"/>
    <dgm:cxn modelId="{C977A613-4D73-40C3-BC06-E7E9FB680E38}" type="presOf" srcId="{0383E8C5-7E1B-4BFA-9A78-5178DFB3E9BD}" destId="{128B19E0-7B46-46F0-AB68-38D675AD9CFC}" srcOrd="0" destOrd="0" presId="urn:microsoft.com/office/officeart/2005/8/layout/radial6"/>
    <dgm:cxn modelId="{E7DB2A04-81A2-49A7-AC99-5F94B956E518}" type="presOf" srcId="{30C48C8D-605C-4D94-B720-8B2CA09BE354}" destId="{4FB6ED78-C3F3-403D-BA9A-03970F33767E}" srcOrd="0" destOrd="0" presId="urn:microsoft.com/office/officeart/2005/8/layout/radial6"/>
    <dgm:cxn modelId="{A3D64182-13B9-4149-AFCD-2B510C4B7A7F}" type="presOf" srcId="{C620F36D-EF07-4C61-8DF9-E94335EA14A0}" destId="{85FDF894-C5B9-453F-95A7-28C86ACD190C}" srcOrd="0" destOrd="0" presId="urn:microsoft.com/office/officeart/2005/8/layout/radial6"/>
    <dgm:cxn modelId="{2473337F-35D0-4C17-987B-6BBE70E875F8}" type="presOf" srcId="{3F484410-1A26-44A9-AF5A-566ED55EC436}" destId="{3768E52C-5B0F-4F94-BF82-99CCD80595FF}" srcOrd="0" destOrd="0" presId="urn:microsoft.com/office/officeart/2005/8/layout/radial6"/>
    <dgm:cxn modelId="{EEB6AB29-53E0-4E00-B352-7E9E46D899FC}" type="presOf" srcId="{941BAA92-8609-43C6-98C0-D62D96CBA760}" destId="{D2136310-5B22-465F-A891-5FAFF28C7144}" srcOrd="0" destOrd="0" presId="urn:microsoft.com/office/officeart/2005/8/layout/radial6"/>
    <dgm:cxn modelId="{19203B86-9D79-4DEC-83F1-5D079098D6DB}" type="presOf" srcId="{F27BE594-B44F-4CE7-ACEC-57C630FEBCC9}" destId="{217959AA-35A0-463A-95CC-F8ACA280661D}" srcOrd="0" destOrd="0" presId="urn:microsoft.com/office/officeart/2005/8/layout/radial6"/>
    <dgm:cxn modelId="{0050F1C1-642A-4848-B138-4E8D7A8C8A61}" type="presOf" srcId="{534E7B39-94BB-4ED8-936D-93DCB88BEAE1}" destId="{CFF82333-D64E-44BB-A079-CF963879AEA3}" srcOrd="0" destOrd="0" presId="urn:microsoft.com/office/officeart/2005/8/layout/radial6"/>
    <dgm:cxn modelId="{CB8B7226-4A8E-4968-A559-45CA519F612A}" srcId="{0383E8C5-7E1B-4BFA-9A78-5178DFB3E9BD}" destId="{534E7B39-94BB-4ED8-936D-93DCB88BEAE1}" srcOrd="3" destOrd="0" parTransId="{C3105A13-EBAF-4850-8D63-D935F04C2CCE}" sibTransId="{6D9C30CD-7D4C-459C-AE0C-CD4FDCA4FCC4}"/>
    <dgm:cxn modelId="{FE8D2117-D430-4F31-A4A3-0628134C48F8}" srcId="{0383E8C5-7E1B-4BFA-9A78-5178DFB3E9BD}" destId="{F27BE594-B44F-4CE7-ACEC-57C630FEBCC9}" srcOrd="0" destOrd="0" parTransId="{A11E3F84-D5F5-4AB9-BBDA-033409D69960}" sibTransId="{01F88A95-D47A-4D90-9464-6F9A27D3C788}"/>
    <dgm:cxn modelId="{741C63C0-E26F-43EE-94D0-1FD55489FF9A}" srcId="{0383E8C5-7E1B-4BFA-9A78-5178DFB3E9BD}" destId="{3F484410-1A26-44A9-AF5A-566ED55EC436}" srcOrd="1" destOrd="0" parTransId="{CAC5134B-5222-44A9-8136-D006960D53BD}" sibTransId="{362195B7-8C4F-4B92-9A3C-1FF4E3D9292F}"/>
    <dgm:cxn modelId="{01A94D9F-A538-4032-8186-7281958CA992}" type="presParOf" srcId="{85FDF894-C5B9-453F-95A7-28C86ACD190C}" destId="{128B19E0-7B46-46F0-AB68-38D675AD9CFC}" srcOrd="0" destOrd="0" presId="urn:microsoft.com/office/officeart/2005/8/layout/radial6"/>
    <dgm:cxn modelId="{A599FE37-423C-466C-B91A-096B6D08CC4C}" type="presParOf" srcId="{85FDF894-C5B9-453F-95A7-28C86ACD190C}" destId="{217959AA-35A0-463A-95CC-F8ACA280661D}" srcOrd="1" destOrd="0" presId="urn:microsoft.com/office/officeart/2005/8/layout/radial6"/>
    <dgm:cxn modelId="{FA5D54FD-E05A-4E89-A0C0-897C09A7D507}" type="presParOf" srcId="{85FDF894-C5B9-453F-95A7-28C86ACD190C}" destId="{3E8E6CFD-523A-4FC4-8BC7-21BECBFC34FA}" srcOrd="2" destOrd="0" presId="urn:microsoft.com/office/officeart/2005/8/layout/radial6"/>
    <dgm:cxn modelId="{F55443B2-8244-4BDD-9CDD-D7E4C87CCB93}" type="presParOf" srcId="{85FDF894-C5B9-453F-95A7-28C86ACD190C}" destId="{6EDC03A5-FC57-4E81-8AE5-21C9839BB56A}" srcOrd="3" destOrd="0" presId="urn:microsoft.com/office/officeart/2005/8/layout/radial6"/>
    <dgm:cxn modelId="{18E029D1-20B1-453E-BFF2-9261EC824D18}" type="presParOf" srcId="{85FDF894-C5B9-453F-95A7-28C86ACD190C}" destId="{3768E52C-5B0F-4F94-BF82-99CCD80595FF}" srcOrd="4" destOrd="0" presId="urn:microsoft.com/office/officeart/2005/8/layout/radial6"/>
    <dgm:cxn modelId="{8C902173-1CAB-4769-BD4B-0FE3BAF2F902}" type="presParOf" srcId="{85FDF894-C5B9-453F-95A7-28C86ACD190C}" destId="{837AFB0C-D311-40FB-B7BD-179A1B85F8B4}" srcOrd="5" destOrd="0" presId="urn:microsoft.com/office/officeart/2005/8/layout/radial6"/>
    <dgm:cxn modelId="{D0E353D9-5A38-4B4F-8B5B-F0B04A6555D0}" type="presParOf" srcId="{85FDF894-C5B9-453F-95A7-28C86ACD190C}" destId="{250D4D3D-7158-4043-B628-28AC3AF86B06}" srcOrd="6" destOrd="0" presId="urn:microsoft.com/office/officeart/2005/8/layout/radial6"/>
    <dgm:cxn modelId="{CE75D35D-1599-442B-A892-F1402D1825EA}" type="presParOf" srcId="{85FDF894-C5B9-453F-95A7-28C86ACD190C}" destId="{4FB6ED78-C3F3-403D-BA9A-03970F33767E}" srcOrd="7" destOrd="0" presId="urn:microsoft.com/office/officeart/2005/8/layout/radial6"/>
    <dgm:cxn modelId="{8C6C20C3-38B9-4105-A849-DF012B775432}" type="presParOf" srcId="{85FDF894-C5B9-453F-95A7-28C86ACD190C}" destId="{E91BC5BF-C341-4A53-9AAF-87FCCDDE7CCD}" srcOrd="8" destOrd="0" presId="urn:microsoft.com/office/officeart/2005/8/layout/radial6"/>
    <dgm:cxn modelId="{453B3E65-0626-43CE-8AFD-6337A51D2856}" type="presParOf" srcId="{85FDF894-C5B9-453F-95A7-28C86ACD190C}" destId="{D2136310-5B22-465F-A891-5FAFF28C7144}" srcOrd="9" destOrd="0" presId="urn:microsoft.com/office/officeart/2005/8/layout/radial6"/>
    <dgm:cxn modelId="{2C3510F6-9DE9-4CA2-9280-52E1741E913A}" type="presParOf" srcId="{85FDF894-C5B9-453F-95A7-28C86ACD190C}" destId="{CFF82333-D64E-44BB-A079-CF963879AEA3}" srcOrd="10" destOrd="0" presId="urn:microsoft.com/office/officeart/2005/8/layout/radial6"/>
    <dgm:cxn modelId="{A23C6FB9-B388-4096-B2FB-54463D7756CA}" type="presParOf" srcId="{85FDF894-C5B9-453F-95A7-28C86ACD190C}" destId="{DDBB4D55-979B-4495-97EA-A3CEC4C63A9F}" srcOrd="11" destOrd="0" presId="urn:microsoft.com/office/officeart/2005/8/layout/radial6"/>
    <dgm:cxn modelId="{DB2A1C37-EDBA-4488-92B9-5F6466F6AC11}" type="presParOf" srcId="{85FDF894-C5B9-453F-95A7-28C86ACD190C}" destId="{2EDDA9D6-412E-4060-B383-4764B8CFEB52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1755BD-FC70-48D1-86F1-656754CABCE7}" type="doc">
      <dgm:prSet loTypeId="urn:microsoft.com/office/officeart/2005/8/layout/radial4" loCatId="relationship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ED4B736-47DF-4863-BAE8-9E690AC1DCDC}">
      <dgm:prSet phldrT="[Text]"/>
      <dgm:spPr/>
      <dgm:t>
        <a:bodyPr/>
        <a:lstStyle/>
        <a:p>
          <a:r>
            <a:rPr lang="en-US" dirty="0" smtClean="0">
              <a:latin typeface="NTPreCursivefk" panose="03000400000000000000" pitchFamily="66" charset="0"/>
            </a:rPr>
            <a:t>Enrichment</a:t>
          </a:r>
          <a:endParaRPr lang="en-US" dirty="0">
            <a:latin typeface="NTPreCursivefk" panose="03000400000000000000" pitchFamily="66" charset="0"/>
          </a:endParaRPr>
        </a:p>
      </dgm:t>
    </dgm:pt>
    <dgm:pt modelId="{5C2D24A5-1D9D-479A-BC07-E2A6A32A41BB}" type="parTrans" cxnId="{F3603483-31EE-4F82-9C27-BD7C0F685A98}">
      <dgm:prSet/>
      <dgm:spPr/>
      <dgm:t>
        <a:bodyPr/>
        <a:lstStyle/>
        <a:p>
          <a:endParaRPr lang="en-US"/>
        </a:p>
      </dgm:t>
    </dgm:pt>
    <dgm:pt modelId="{14F1A1DB-F531-42F3-BBA5-94BA8006A17E}" type="sibTrans" cxnId="{F3603483-31EE-4F82-9C27-BD7C0F685A98}">
      <dgm:prSet/>
      <dgm:spPr/>
      <dgm:t>
        <a:bodyPr/>
        <a:lstStyle/>
        <a:p>
          <a:endParaRPr lang="en-US"/>
        </a:p>
      </dgm:t>
    </dgm:pt>
    <dgm:pt modelId="{A8EB1A94-74D0-4373-A49E-DCA201CA76BB}">
      <dgm:prSet phldrT="[Text]"/>
      <dgm:spPr/>
      <dgm:t>
        <a:bodyPr/>
        <a:lstStyle/>
        <a:p>
          <a:endParaRPr lang="en-US"/>
        </a:p>
      </dgm:t>
    </dgm:pt>
    <dgm:pt modelId="{7744D955-D632-423A-8C8E-0E03B9CD2A65}" type="parTrans" cxnId="{E7EE4438-536E-495D-AC09-44137B764A96}">
      <dgm:prSet/>
      <dgm:spPr/>
      <dgm:t>
        <a:bodyPr/>
        <a:lstStyle/>
        <a:p>
          <a:endParaRPr lang="en-US"/>
        </a:p>
      </dgm:t>
    </dgm:pt>
    <dgm:pt modelId="{7D2292F7-D73B-43EB-8DF2-69F61D426278}" type="sibTrans" cxnId="{E7EE4438-536E-495D-AC09-44137B764A96}">
      <dgm:prSet/>
      <dgm:spPr/>
      <dgm:t>
        <a:bodyPr/>
        <a:lstStyle/>
        <a:p>
          <a:endParaRPr lang="en-US"/>
        </a:p>
      </dgm:t>
    </dgm:pt>
    <dgm:pt modelId="{E65BCDC7-A2F4-485C-BFF4-6D19ED9F0B6A}">
      <dgm:prSet phldrT="[Text]"/>
      <dgm:spPr/>
      <dgm:t>
        <a:bodyPr/>
        <a:lstStyle/>
        <a:p>
          <a:endParaRPr lang="en-US"/>
        </a:p>
      </dgm:t>
    </dgm:pt>
    <dgm:pt modelId="{4FD99FD6-EC19-4EB8-B935-6247CB30EBA7}" type="parTrans" cxnId="{8660A642-725F-4AB9-AF03-EE34A4DA6069}">
      <dgm:prSet/>
      <dgm:spPr/>
      <dgm:t>
        <a:bodyPr/>
        <a:lstStyle/>
        <a:p>
          <a:endParaRPr lang="en-US"/>
        </a:p>
      </dgm:t>
    </dgm:pt>
    <dgm:pt modelId="{188DFDCC-E2FD-406F-B4ED-F1856D8A90DE}" type="sibTrans" cxnId="{8660A642-725F-4AB9-AF03-EE34A4DA6069}">
      <dgm:prSet/>
      <dgm:spPr/>
      <dgm:t>
        <a:bodyPr/>
        <a:lstStyle/>
        <a:p>
          <a:endParaRPr lang="en-US"/>
        </a:p>
      </dgm:t>
    </dgm:pt>
    <dgm:pt modelId="{4C6B6031-31CB-47D3-BC5A-71B481E7499B}">
      <dgm:prSet custT="1"/>
      <dgm:spPr/>
      <dgm:t>
        <a:bodyPr/>
        <a:lstStyle/>
        <a:p>
          <a:r>
            <a:rPr lang="en-US" sz="1600" dirty="0" smtClean="0">
              <a:latin typeface="NTPreCursivefk" panose="03000400000000000000" pitchFamily="66" charset="0"/>
            </a:rPr>
            <a:t>All children and staff involved</a:t>
          </a:r>
          <a:endParaRPr lang="en-US" sz="1600" dirty="0">
            <a:latin typeface="NTPreCursivefk" panose="03000400000000000000" pitchFamily="66" charset="0"/>
          </a:endParaRPr>
        </a:p>
      </dgm:t>
    </dgm:pt>
    <dgm:pt modelId="{24B1AF77-0EE7-4984-883E-1B3E82D25B99}" type="parTrans" cxnId="{D0ECC978-0C1F-4600-B151-2F790C29DAC1}">
      <dgm:prSet/>
      <dgm:spPr/>
      <dgm:t>
        <a:bodyPr/>
        <a:lstStyle/>
        <a:p>
          <a:endParaRPr lang="en-US"/>
        </a:p>
      </dgm:t>
    </dgm:pt>
    <dgm:pt modelId="{1F3DF4A5-D410-41EF-9B59-BA0F1BD57F64}" type="sibTrans" cxnId="{D0ECC978-0C1F-4600-B151-2F790C29DAC1}">
      <dgm:prSet/>
      <dgm:spPr/>
      <dgm:t>
        <a:bodyPr/>
        <a:lstStyle/>
        <a:p>
          <a:endParaRPr lang="en-US"/>
        </a:p>
      </dgm:t>
    </dgm:pt>
    <dgm:pt modelId="{D3854446-A1F3-4BC3-A1D0-90551ECD29F2}">
      <dgm:prSet custT="1"/>
      <dgm:spPr/>
      <dgm:t>
        <a:bodyPr/>
        <a:lstStyle/>
        <a:p>
          <a:r>
            <a:rPr lang="en-US" sz="1600" dirty="0" smtClean="0">
              <a:latin typeface="NTPreCursivefk" panose="03000400000000000000" pitchFamily="66" charset="0"/>
            </a:rPr>
            <a:t>KS1</a:t>
          </a:r>
        </a:p>
        <a:p>
          <a:r>
            <a:rPr lang="en-US" sz="1600" dirty="0" smtClean="0">
              <a:latin typeface="NTPreCursivefk" panose="03000400000000000000" pitchFamily="66" charset="0"/>
            </a:rPr>
            <a:t>and reception small groups of 16 mixed age children</a:t>
          </a:r>
          <a:r>
            <a:rPr lang="en-US" sz="1600" dirty="0" smtClean="0"/>
            <a:t> </a:t>
          </a:r>
          <a:endParaRPr lang="en-US" sz="1600" dirty="0"/>
        </a:p>
      </dgm:t>
    </dgm:pt>
    <dgm:pt modelId="{60BE9992-F085-4288-91EE-57AABAB34FC6}" type="parTrans" cxnId="{24B9EB79-5CA7-4E39-B8A8-9C5B2BCFB01D}">
      <dgm:prSet/>
      <dgm:spPr/>
      <dgm:t>
        <a:bodyPr/>
        <a:lstStyle/>
        <a:p>
          <a:endParaRPr lang="en-US"/>
        </a:p>
      </dgm:t>
    </dgm:pt>
    <dgm:pt modelId="{DC858A98-4A6B-456C-B5FF-3F0968A67A71}" type="sibTrans" cxnId="{24B9EB79-5CA7-4E39-B8A8-9C5B2BCFB01D}">
      <dgm:prSet/>
      <dgm:spPr/>
      <dgm:t>
        <a:bodyPr/>
        <a:lstStyle/>
        <a:p>
          <a:endParaRPr lang="en-US"/>
        </a:p>
      </dgm:t>
    </dgm:pt>
    <dgm:pt modelId="{32CAC9F8-C4EA-460B-A8F6-BD4E5C642D33}">
      <dgm:prSet custT="1"/>
      <dgm:spPr/>
      <dgm:t>
        <a:bodyPr/>
        <a:lstStyle/>
        <a:p>
          <a:r>
            <a:rPr lang="en-US" sz="1600" dirty="0" smtClean="0">
              <a:latin typeface="NTPreCursivefk" panose="03000400000000000000" pitchFamily="66" charset="0"/>
            </a:rPr>
            <a:t>KS2 small groups of 18 children from y3 to y6</a:t>
          </a:r>
          <a:endParaRPr lang="en-US" sz="1600" dirty="0">
            <a:latin typeface="NTPreCursivefk" panose="03000400000000000000" pitchFamily="66" charset="0"/>
          </a:endParaRPr>
        </a:p>
      </dgm:t>
    </dgm:pt>
    <dgm:pt modelId="{AF7AD20F-0528-4B5A-8436-92E82A7958BA}" type="parTrans" cxnId="{4773145C-96AE-410B-B119-33BB6E698FFA}">
      <dgm:prSet/>
      <dgm:spPr/>
      <dgm:t>
        <a:bodyPr/>
        <a:lstStyle/>
        <a:p>
          <a:endParaRPr lang="en-US"/>
        </a:p>
      </dgm:t>
    </dgm:pt>
    <dgm:pt modelId="{A49EF59D-9B9D-4971-A218-E9E2D02E2355}" type="sibTrans" cxnId="{4773145C-96AE-410B-B119-33BB6E698FFA}">
      <dgm:prSet/>
      <dgm:spPr/>
      <dgm:t>
        <a:bodyPr/>
        <a:lstStyle/>
        <a:p>
          <a:endParaRPr lang="en-US"/>
        </a:p>
      </dgm:t>
    </dgm:pt>
    <dgm:pt modelId="{9051F3C3-1B84-4FAB-9ECE-D674E1DACC78}">
      <dgm:prSet custT="1"/>
      <dgm:spPr/>
      <dgm:t>
        <a:bodyPr/>
        <a:lstStyle/>
        <a:p>
          <a:r>
            <a:rPr lang="en-US" sz="1600" dirty="0" smtClean="0">
              <a:latin typeface="NTPreCursivefk" panose="03000400000000000000" pitchFamily="66" charset="0"/>
            </a:rPr>
            <a:t>Timetable variation to allow 2 hour quality enrichment time</a:t>
          </a:r>
          <a:endParaRPr lang="en-US" sz="1600" dirty="0">
            <a:latin typeface="NTPreCursivefk" panose="03000400000000000000" pitchFamily="66" charset="0"/>
          </a:endParaRPr>
        </a:p>
      </dgm:t>
    </dgm:pt>
    <dgm:pt modelId="{598011E7-29D1-4DD6-B8F1-03A161847FC5}" type="parTrans" cxnId="{C0DD1FB9-65F1-4891-B6CC-1EC44270BCDD}">
      <dgm:prSet/>
      <dgm:spPr/>
      <dgm:t>
        <a:bodyPr/>
        <a:lstStyle/>
        <a:p>
          <a:endParaRPr lang="en-US"/>
        </a:p>
      </dgm:t>
    </dgm:pt>
    <dgm:pt modelId="{5FB31FB0-8F63-4DA7-B10E-16D7D689560F}" type="sibTrans" cxnId="{C0DD1FB9-65F1-4891-B6CC-1EC44270BCDD}">
      <dgm:prSet/>
      <dgm:spPr/>
      <dgm:t>
        <a:bodyPr/>
        <a:lstStyle/>
        <a:p>
          <a:endParaRPr lang="en-US"/>
        </a:p>
      </dgm:t>
    </dgm:pt>
    <dgm:pt modelId="{60B81C7E-F54C-4058-8B2D-5E51BAF6E52A}">
      <dgm:prSet/>
      <dgm:spPr/>
      <dgm:t>
        <a:bodyPr/>
        <a:lstStyle/>
        <a:p>
          <a:r>
            <a:rPr lang="en-US" dirty="0" smtClean="0">
              <a:latin typeface="NTPreCursivefk" panose="03000400000000000000" pitchFamily="66" charset="0"/>
            </a:rPr>
            <a:t>Engage, evaluate, report</a:t>
          </a:r>
          <a:endParaRPr lang="en-US" dirty="0">
            <a:latin typeface="NTPreCursivefk" panose="03000400000000000000" pitchFamily="66" charset="0"/>
          </a:endParaRPr>
        </a:p>
      </dgm:t>
    </dgm:pt>
    <dgm:pt modelId="{D83DB55B-AA7D-45FB-9CBC-95A000DAFFCB}" type="parTrans" cxnId="{78F0192F-D925-4EFC-B075-EB712A532819}">
      <dgm:prSet/>
      <dgm:spPr/>
      <dgm:t>
        <a:bodyPr/>
        <a:lstStyle/>
        <a:p>
          <a:endParaRPr lang="en-US"/>
        </a:p>
      </dgm:t>
    </dgm:pt>
    <dgm:pt modelId="{DC35371E-E64A-4432-97AB-5650BE97B160}" type="sibTrans" cxnId="{78F0192F-D925-4EFC-B075-EB712A532819}">
      <dgm:prSet/>
      <dgm:spPr/>
      <dgm:t>
        <a:bodyPr/>
        <a:lstStyle/>
        <a:p>
          <a:endParaRPr lang="en-US"/>
        </a:p>
      </dgm:t>
    </dgm:pt>
    <dgm:pt modelId="{ED6B5D61-F688-477A-A487-010C4B0307A7}">
      <dgm:prSet/>
      <dgm:spPr/>
      <dgm:t>
        <a:bodyPr/>
        <a:lstStyle/>
        <a:p>
          <a:r>
            <a:rPr lang="en-US" dirty="0" smtClean="0">
              <a:latin typeface="NTPreCursivefk" panose="03000400000000000000" pitchFamily="66" charset="0"/>
            </a:rPr>
            <a:t>Friday afternoon – lovely end to the week</a:t>
          </a:r>
          <a:endParaRPr lang="en-US" dirty="0">
            <a:latin typeface="NTPreCursivefk" panose="03000400000000000000" pitchFamily="66" charset="0"/>
          </a:endParaRPr>
        </a:p>
      </dgm:t>
    </dgm:pt>
    <dgm:pt modelId="{9E28D871-9EE6-4BF6-96CD-771A18B5321C}" type="parTrans" cxnId="{407CC046-6B32-4634-BB9A-AE2B271577A5}">
      <dgm:prSet/>
      <dgm:spPr/>
      <dgm:t>
        <a:bodyPr/>
        <a:lstStyle/>
        <a:p>
          <a:endParaRPr lang="en-US"/>
        </a:p>
      </dgm:t>
    </dgm:pt>
    <dgm:pt modelId="{3F24312A-22D9-43D2-B27A-5FCA1A444678}" type="sibTrans" cxnId="{407CC046-6B32-4634-BB9A-AE2B271577A5}">
      <dgm:prSet/>
      <dgm:spPr/>
      <dgm:t>
        <a:bodyPr/>
        <a:lstStyle/>
        <a:p>
          <a:endParaRPr lang="en-US"/>
        </a:p>
      </dgm:t>
    </dgm:pt>
    <dgm:pt modelId="{CA4E6F9E-2BA5-4481-B2AD-BC0E53EA577A}">
      <dgm:prSet/>
      <dgm:spPr/>
      <dgm:t>
        <a:bodyPr/>
        <a:lstStyle/>
        <a:p>
          <a:r>
            <a:rPr lang="en-US" dirty="0" smtClean="0">
              <a:latin typeface="NTPreCursivefk" panose="03000400000000000000" pitchFamily="66" charset="0"/>
            </a:rPr>
            <a:t>Plan for 6 weeks, repeat over the year</a:t>
          </a:r>
          <a:endParaRPr lang="en-US" dirty="0">
            <a:latin typeface="NTPreCursivefk" panose="03000400000000000000" pitchFamily="66" charset="0"/>
          </a:endParaRPr>
        </a:p>
      </dgm:t>
    </dgm:pt>
    <dgm:pt modelId="{171C24DC-FB00-4BA7-95AE-5DA03DAAC3F7}" type="parTrans" cxnId="{5B52CC03-AA7D-44AD-9BAA-247B96FFA08C}">
      <dgm:prSet/>
      <dgm:spPr/>
      <dgm:t>
        <a:bodyPr/>
        <a:lstStyle/>
        <a:p>
          <a:endParaRPr lang="en-US"/>
        </a:p>
      </dgm:t>
    </dgm:pt>
    <dgm:pt modelId="{5DE7987B-78CF-44E0-AB85-94BA45FE6AE7}" type="sibTrans" cxnId="{5B52CC03-AA7D-44AD-9BAA-247B96FFA08C}">
      <dgm:prSet/>
      <dgm:spPr/>
      <dgm:t>
        <a:bodyPr/>
        <a:lstStyle/>
        <a:p>
          <a:endParaRPr lang="en-US"/>
        </a:p>
      </dgm:t>
    </dgm:pt>
    <dgm:pt modelId="{57BE0AE2-526A-4A68-97A4-ACD2A3FD49CB}">
      <dgm:prSet/>
      <dgm:spPr/>
      <dgm:t>
        <a:bodyPr/>
        <a:lstStyle/>
        <a:p>
          <a:r>
            <a:rPr lang="en-US" dirty="0" smtClean="0">
              <a:latin typeface="NTPreCursivefk" panose="03000400000000000000" pitchFamily="66" charset="0"/>
            </a:rPr>
            <a:t>Teach an area of interest – inspire, enthuse</a:t>
          </a:r>
          <a:endParaRPr lang="en-US" dirty="0">
            <a:latin typeface="NTPreCursivefk" panose="03000400000000000000" pitchFamily="66" charset="0"/>
          </a:endParaRPr>
        </a:p>
      </dgm:t>
    </dgm:pt>
    <dgm:pt modelId="{87308D31-33A4-4140-9B87-78DE221ED40F}" type="parTrans" cxnId="{6D1E8699-04D2-4E88-A75D-A19E65DC5F14}">
      <dgm:prSet/>
      <dgm:spPr/>
      <dgm:t>
        <a:bodyPr/>
        <a:lstStyle/>
        <a:p>
          <a:endParaRPr lang="en-US"/>
        </a:p>
      </dgm:t>
    </dgm:pt>
    <dgm:pt modelId="{5D550ABF-15F2-4CFA-B0B8-B5491B1D6BD3}" type="sibTrans" cxnId="{6D1E8699-04D2-4E88-A75D-A19E65DC5F14}">
      <dgm:prSet/>
      <dgm:spPr/>
      <dgm:t>
        <a:bodyPr/>
        <a:lstStyle/>
        <a:p>
          <a:endParaRPr lang="en-US"/>
        </a:p>
      </dgm:t>
    </dgm:pt>
    <dgm:pt modelId="{9F0E1F70-B266-4A1A-BAC3-CF22FF462024}">
      <dgm:prSet/>
      <dgm:spPr/>
      <dgm:t>
        <a:bodyPr/>
        <a:lstStyle/>
        <a:p>
          <a:r>
            <a:rPr lang="en-US" dirty="0" smtClean="0">
              <a:latin typeface="NTPreCursivefk" panose="03000400000000000000" pitchFamily="66" charset="0"/>
            </a:rPr>
            <a:t>Enjoy and be happy! Live life in all its fullness.</a:t>
          </a:r>
          <a:endParaRPr lang="en-US" dirty="0">
            <a:latin typeface="NTPreCursivefk" panose="03000400000000000000" pitchFamily="66" charset="0"/>
          </a:endParaRPr>
        </a:p>
      </dgm:t>
    </dgm:pt>
    <dgm:pt modelId="{AF6D7274-66C0-4803-AF61-790DD8832EA4}" type="parTrans" cxnId="{1B9D88EE-5CC8-4A0B-BCA6-67B8E93DB1DD}">
      <dgm:prSet/>
      <dgm:spPr/>
      <dgm:t>
        <a:bodyPr/>
        <a:lstStyle/>
        <a:p>
          <a:endParaRPr lang="en-US"/>
        </a:p>
      </dgm:t>
    </dgm:pt>
    <dgm:pt modelId="{C673F237-DE54-4069-9A29-513C05D12DDF}" type="sibTrans" cxnId="{1B9D88EE-5CC8-4A0B-BCA6-67B8E93DB1DD}">
      <dgm:prSet/>
      <dgm:spPr/>
      <dgm:t>
        <a:bodyPr/>
        <a:lstStyle/>
        <a:p>
          <a:endParaRPr lang="en-US"/>
        </a:p>
      </dgm:t>
    </dgm:pt>
    <dgm:pt modelId="{28305A1C-97AB-4554-9012-3B31813A96E8}" type="pres">
      <dgm:prSet presAssocID="{B01755BD-FC70-48D1-86F1-656754CABCE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8193A4-3B80-4200-A1BE-E104630E6EAA}" type="pres">
      <dgm:prSet presAssocID="{AED4B736-47DF-4863-BAE8-9E690AC1DCDC}" presName="centerShape" presStyleLbl="node0" presStyleIdx="0" presStyleCnt="1"/>
      <dgm:spPr/>
      <dgm:t>
        <a:bodyPr/>
        <a:lstStyle/>
        <a:p>
          <a:endParaRPr lang="en-US"/>
        </a:p>
      </dgm:t>
    </dgm:pt>
    <dgm:pt modelId="{A574F7A0-AFB8-4E7D-8516-998C42353D9C}" type="pres">
      <dgm:prSet presAssocID="{24B1AF77-0EE7-4984-883E-1B3E82D25B99}" presName="parTrans" presStyleLbl="bgSibTrans2D1" presStyleIdx="0" presStyleCnt="9"/>
      <dgm:spPr/>
      <dgm:t>
        <a:bodyPr/>
        <a:lstStyle/>
        <a:p>
          <a:endParaRPr lang="en-US"/>
        </a:p>
      </dgm:t>
    </dgm:pt>
    <dgm:pt modelId="{FFF36EE3-2D40-4072-A70B-54DF54126D59}" type="pres">
      <dgm:prSet presAssocID="{4C6B6031-31CB-47D3-BC5A-71B481E7499B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B913F4-D31E-43C6-BC7A-10A8A676A1A1}" type="pres">
      <dgm:prSet presAssocID="{60BE9992-F085-4288-91EE-57AABAB34FC6}" presName="parTrans" presStyleLbl="bgSibTrans2D1" presStyleIdx="1" presStyleCnt="9"/>
      <dgm:spPr/>
      <dgm:t>
        <a:bodyPr/>
        <a:lstStyle/>
        <a:p>
          <a:endParaRPr lang="en-US"/>
        </a:p>
      </dgm:t>
    </dgm:pt>
    <dgm:pt modelId="{8ED0388F-DC0A-49A7-95CD-7F693A4D3A76}" type="pres">
      <dgm:prSet presAssocID="{D3854446-A1F3-4BC3-A1D0-90551ECD29F2}" presName="node" presStyleLbl="node1" presStyleIdx="1" presStyleCnt="9" custScaleX="149788" custScaleY="1111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97AC08-1198-45F3-8E73-88499E2C783E}" type="pres">
      <dgm:prSet presAssocID="{AF7AD20F-0528-4B5A-8436-92E82A7958BA}" presName="parTrans" presStyleLbl="bgSibTrans2D1" presStyleIdx="2" presStyleCnt="9"/>
      <dgm:spPr/>
      <dgm:t>
        <a:bodyPr/>
        <a:lstStyle/>
        <a:p>
          <a:endParaRPr lang="en-US"/>
        </a:p>
      </dgm:t>
    </dgm:pt>
    <dgm:pt modelId="{966943D0-D5EC-4FFE-A905-1F7DC00A02B6}" type="pres">
      <dgm:prSet presAssocID="{32CAC9F8-C4EA-460B-A8F6-BD4E5C642D33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CA786C-7D83-45C1-9A84-5F1CD2931782}" type="pres">
      <dgm:prSet presAssocID="{598011E7-29D1-4DD6-B8F1-03A161847FC5}" presName="parTrans" presStyleLbl="bgSibTrans2D1" presStyleIdx="3" presStyleCnt="9"/>
      <dgm:spPr/>
      <dgm:t>
        <a:bodyPr/>
        <a:lstStyle/>
        <a:p>
          <a:endParaRPr lang="en-US"/>
        </a:p>
      </dgm:t>
    </dgm:pt>
    <dgm:pt modelId="{3D72A6AF-0B9A-4C88-8EBC-13942EEAF6DB}" type="pres">
      <dgm:prSet presAssocID="{9051F3C3-1B84-4FAB-9ECE-D674E1DACC78}" presName="node" presStyleLbl="node1" presStyleIdx="3" presStyleCnt="9" custScaleX="136152" custScaleY="813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48340B-7BBB-4D33-839D-FC30FE358CF5}" type="pres">
      <dgm:prSet presAssocID="{9E28D871-9EE6-4BF6-96CD-771A18B5321C}" presName="parTrans" presStyleLbl="bgSibTrans2D1" presStyleIdx="4" presStyleCnt="9"/>
      <dgm:spPr/>
      <dgm:t>
        <a:bodyPr/>
        <a:lstStyle/>
        <a:p>
          <a:endParaRPr lang="en-US"/>
        </a:p>
      </dgm:t>
    </dgm:pt>
    <dgm:pt modelId="{2A1EDB68-8263-4F5F-86EA-9927E48AB480}" type="pres">
      <dgm:prSet presAssocID="{ED6B5D61-F688-477A-A487-010C4B0307A7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F48722-E479-43E1-8783-2BEC98181FEE}" type="pres">
      <dgm:prSet presAssocID="{171C24DC-FB00-4BA7-95AE-5DA03DAAC3F7}" presName="parTrans" presStyleLbl="bgSibTrans2D1" presStyleIdx="5" presStyleCnt="9"/>
      <dgm:spPr/>
      <dgm:t>
        <a:bodyPr/>
        <a:lstStyle/>
        <a:p>
          <a:endParaRPr lang="en-US"/>
        </a:p>
      </dgm:t>
    </dgm:pt>
    <dgm:pt modelId="{961A14D2-F8BE-4481-94DC-F0200006E97A}" type="pres">
      <dgm:prSet presAssocID="{CA4E6F9E-2BA5-4481-B2AD-BC0E53EA577A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AA8BCE-9E33-4BDE-BD9F-5D2D6AAE4C97}" type="pres">
      <dgm:prSet presAssocID="{87308D31-33A4-4140-9B87-78DE221ED40F}" presName="parTrans" presStyleLbl="bgSibTrans2D1" presStyleIdx="6" presStyleCnt="9"/>
      <dgm:spPr/>
      <dgm:t>
        <a:bodyPr/>
        <a:lstStyle/>
        <a:p>
          <a:endParaRPr lang="en-US"/>
        </a:p>
      </dgm:t>
    </dgm:pt>
    <dgm:pt modelId="{1752031E-5235-4A26-8043-D2FB4A1452CE}" type="pres">
      <dgm:prSet presAssocID="{57BE0AE2-526A-4A68-97A4-ACD2A3FD49CB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460B93-D1F9-483D-A66A-95B030235064}" type="pres">
      <dgm:prSet presAssocID="{D83DB55B-AA7D-45FB-9CBC-95A000DAFFCB}" presName="parTrans" presStyleLbl="bgSibTrans2D1" presStyleIdx="7" presStyleCnt="9"/>
      <dgm:spPr/>
      <dgm:t>
        <a:bodyPr/>
        <a:lstStyle/>
        <a:p>
          <a:endParaRPr lang="en-US"/>
        </a:p>
      </dgm:t>
    </dgm:pt>
    <dgm:pt modelId="{931888D3-3B6C-4971-83C3-2970DAA0B6FD}" type="pres">
      <dgm:prSet presAssocID="{60B81C7E-F54C-4058-8B2D-5E51BAF6E52A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770818-3AA1-48F0-AC7C-86BD84D1B93C}" type="pres">
      <dgm:prSet presAssocID="{AF6D7274-66C0-4803-AF61-790DD8832EA4}" presName="parTrans" presStyleLbl="bgSibTrans2D1" presStyleIdx="8" presStyleCnt="9"/>
      <dgm:spPr/>
      <dgm:t>
        <a:bodyPr/>
        <a:lstStyle/>
        <a:p>
          <a:endParaRPr lang="en-US"/>
        </a:p>
      </dgm:t>
    </dgm:pt>
    <dgm:pt modelId="{E46DAFC2-4E7F-4188-B914-4DC778DD555E}" type="pres">
      <dgm:prSet presAssocID="{9F0E1F70-B266-4A1A-BAC3-CF22FF462024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A86284-C694-4EA5-84A0-AA4537198174}" type="presOf" srcId="{9F0E1F70-B266-4A1A-BAC3-CF22FF462024}" destId="{E46DAFC2-4E7F-4188-B914-4DC778DD555E}" srcOrd="0" destOrd="0" presId="urn:microsoft.com/office/officeart/2005/8/layout/radial4"/>
    <dgm:cxn modelId="{2E54CDC5-C4AF-480A-B87A-6B5E4862A678}" type="presOf" srcId="{9E28D871-9EE6-4BF6-96CD-771A18B5321C}" destId="{C648340B-7BBB-4D33-839D-FC30FE358CF5}" srcOrd="0" destOrd="0" presId="urn:microsoft.com/office/officeart/2005/8/layout/radial4"/>
    <dgm:cxn modelId="{C5E1231F-17E4-4B8B-AACF-B4D4DBED4F2B}" type="presOf" srcId="{171C24DC-FB00-4BA7-95AE-5DA03DAAC3F7}" destId="{77F48722-E479-43E1-8783-2BEC98181FEE}" srcOrd="0" destOrd="0" presId="urn:microsoft.com/office/officeart/2005/8/layout/radial4"/>
    <dgm:cxn modelId="{4CED8B7F-E909-417F-88CA-859BF5298B3D}" type="presOf" srcId="{32CAC9F8-C4EA-460B-A8F6-BD4E5C642D33}" destId="{966943D0-D5EC-4FFE-A905-1F7DC00A02B6}" srcOrd="0" destOrd="0" presId="urn:microsoft.com/office/officeart/2005/8/layout/radial4"/>
    <dgm:cxn modelId="{5C83DBC9-6CAC-46D4-85B7-3EF96E690AA2}" type="presOf" srcId="{4C6B6031-31CB-47D3-BC5A-71B481E7499B}" destId="{FFF36EE3-2D40-4072-A70B-54DF54126D59}" srcOrd="0" destOrd="0" presId="urn:microsoft.com/office/officeart/2005/8/layout/radial4"/>
    <dgm:cxn modelId="{86B9A428-05DC-4FBC-A98B-2FAE528EC930}" type="presOf" srcId="{B01755BD-FC70-48D1-86F1-656754CABCE7}" destId="{28305A1C-97AB-4554-9012-3B31813A96E8}" srcOrd="0" destOrd="0" presId="urn:microsoft.com/office/officeart/2005/8/layout/radial4"/>
    <dgm:cxn modelId="{24B9EB79-5CA7-4E39-B8A8-9C5B2BCFB01D}" srcId="{AED4B736-47DF-4863-BAE8-9E690AC1DCDC}" destId="{D3854446-A1F3-4BC3-A1D0-90551ECD29F2}" srcOrd="1" destOrd="0" parTransId="{60BE9992-F085-4288-91EE-57AABAB34FC6}" sibTransId="{DC858A98-4A6B-456C-B5FF-3F0968A67A71}"/>
    <dgm:cxn modelId="{81081B55-BF44-474A-9F0F-563E83D87433}" type="presOf" srcId="{D3854446-A1F3-4BC3-A1D0-90551ECD29F2}" destId="{8ED0388F-DC0A-49A7-95CD-7F693A4D3A76}" srcOrd="0" destOrd="0" presId="urn:microsoft.com/office/officeart/2005/8/layout/radial4"/>
    <dgm:cxn modelId="{4773145C-96AE-410B-B119-33BB6E698FFA}" srcId="{AED4B736-47DF-4863-BAE8-9E690AC1DCDC}" destId="{32CAC9F8-C4EA-460B-A8F6-BD4E5C642D33}" srcOrd="2" destOrd="0" parTransId="{AF7AD20F-0528-4B5A-8436-92E82A7958BA}" sibTransId="{A49EF59D-9B9D-4971-A218-E9E2D02E2355}"/>
    <dgm:cxn modelId="{8AC766A9-D603-491D-B9E3-96203022C713}" type="presOf" srcId="{AED4B736-47DF-4863-BAE8-9E690AC1DCDC}" destId="{C58193A4-3B80-4200-A1BE-E104630E6EAA}" srcOrd="0" destOrd="0" presId="urn:microsoft.com/office/officeart/2005/8/layout/radial4"/>
    <dgm:cxn modelId="{D0ECC978-0C1F-4600-B151-2F790C29DAC1}" srcId="{AED4B736-47DF-4863-BAE8-9E690AC1DCDC}" destId="{4C6B6031-31CB-47D3-BC5A-71B481E7499B}" srcOrd="0" destOrd="0" parTransId="{24B1AF77-0EE7-4984-883E-1B3E82D25B99}" sibTransId="{1F3DF4A5-D410-41EF-9B59-BA0F1BD57F64}"/>
    <dgm:cxn modelId="{2C229B05-D35B-4837-98C4-3AE4F25885F0}" type="presOf" srcId="{60B81C7E-F54C-4058-8B2D-5E51BAF6E52A}" destId="{931888D3-3B6C-4971-83C3-2970DAA0B6FD}" srcOrd="0" destOrd="0" presId="urn:microsoft.com/office/officeart/2005/8/layout/radial4"/>
    <dgm:cxn modelId="{5B52CC03-AA7D-44AD-9BAA-247B96FFA08C}" srcId="{AED4B736-47DF-4863-BAE8-9E690AC1DCDC}" destId="{CA4E6F9E-2BA5-4481-B2AD-BC0E53EA577A}" srcOrd="5" destOrd="0" parTransId="{171C24DC-FB00-4BA7-95AE-5DA03DAAC3F7}" sibTransId="{5DE7987B-78CF-44E0-AB85-94BA45FE6AE7}"/>
    <dgm:cxn modelId="{1B9D88EE-5CC8-4A0B-BCA6-67B8E93DB1DD}" srcId="{AED4B736-47DF-4863-BAE8-9E690AC1DCDC}" destId="{9F0E1F70-B266-4A1A-BAC3-CF22FF462024}" srcOrd="8" destOrd="0" parTransId="{AF6D7274-66C0-4803-AF61-790DD8832EA4}" sibTransId="{C673F237-DE54-4069-9A29-513C05D12DDF}"/>
    <dgm:cxn modelId="{FD5F47C4-5C7D-47C9-A7D9-B91926977ABA}" type="presOf" srcId="{AF6D7274-66C0-4803-AF61-790DD8832EA4}" destId="{04770818-3AA1-48F0-AC7C-86BD84D1B93C}" srcOrd="0" destOrd="0" presId="urn:microsoft.com/office/officeart/2005/8/layout/radial4"/>
    <dgm:cxn modelId="{C8FCD0AE-8F10-4144-90BE-56EADCFA3AE6}" type="presOf" srcId="{CA4E6F9E-2BA5-4481-B2AD-BC0E53EA577A}" destId="{961A14D2-F8BE-4481-94DC-F0200006E97A}" srcOrd="0" destOrd="0" presId="urn:microsoft.com/office/officeart/2005/8/layout/radial4"/>
    <dgm:cxn modelId="{98B97DC6-EC83-4785-BF5F-8883BA8F78B4}" type="presOf" srcId="{60BE9992-F085-4288-91EE-57AABAB34FC6}" destId="{A1B913F4-D31E-43C6-BC7A-10A8A676A1A1}" srcOrd="0" destOrd="0" presId="urn:microsoft.com/office/officeart/2005/8/layout/radial4"/>
    <dgm:cxn modelId="{EFF64A07-F72C-4A7D-8811-9C7A74D6A29C}" type="presOf" srcId="{87308D31-33A4-4140-9B87-78DE221ED40F}" destId="{45AA8BCE-9E33-4BDE-BD9F-5D2D6AAE4C97}" srcOrd="0" destOrd="0" presId="urn:microsoft.com/office/officeart/2005/8/layout/radial4"/>
    <dgm:cxn modelId="{C0DD1FB9-65F1-4891-B6CC-1EC44270BCDD}" srcId="{AED4B736-47DF-4863-BAE8-9E690AC1DCDC}" destId="{9051F3C3-1B84-4FAB-9ECE-D674E1DACC78}" srcOrd="3" destOrd="0" parTransId="{598011E7-29D1-4DD6-B8F1-03A161847FC5}" sibTransId="{5FB31FB0-8F63-4DA7-B10E-16D7D689560F}"/>
    <dgm:cxn modelId="{74047C27-F52C-47A3-BAEE-F2F45588ACE4}" type="presOf" srcId="{AF7AD20F-0528-4B5A-8436-92E82A7958BA}" destId="{1D97AC08-1198-45F3-8E73-88499E2C783E}" srcOrd="0" destOrd="0" presId="urn:microsoft.com/office/officeart/2005/8/layout/radial4"/>
    <dgm:cxn modelId="{75075293-4E56-432C-9325-16D1E6E41275}" type="presOf" srcId="{57BE0AE2-526A-4A68-97A4-ACD2A3FD49CB}" destId="{1752031E-5235-4A26-8043-D2FB4A1452CE}" srcOrd="0" destOrd="0" presId="urn:microsoft.com/office/officeart/2005/8/layout/radial4"/>
    <dgm:cxn modelId="{6D1E8699-04D2-4E88-A75D-A19E65DC5F14}" srcId="{AED4B736-47DF-4863-BAE8-9E690AC1DCDC}" destId="{57BE0AE2-526A-4A68-97A4-ACD2A3FD49CB}" srcOrd="6" destOrd="0" parTransId="{87308D31-33A4-4140-9B87-78DE221ED40F}" sibTransId="{5D550ABF-15F2-4CFA-B0B8-B5491B1D6BD3}"/>
    <dgm:cxn modelId="{6CF35BDD-8CCB-402F-B1D7-21C1866FAB95}" type="presOf" srcId="{9051F3C3-1B84-4FAB-9ECE-D674E1DACC78}" destId="{3D72A6AF-0B9A-4C88-8EBC-13942EEAF6DB}" srcOrd="0" destOrd="0" presId="urn:microsoft.com/office/officeart/2005/8/layout/radial4"/>
    <dgm:cxn modelId="{E7EE4438-536E-495D-AC09-44137B764A96}" srcId="{B01755BD-FC70-48D1-86F1-656754CABCE7}" destId="{A8EB1A94-74D0-4373-A49E-DCA201CA76BB}" srcOrd="1" destOrd="0" parTransId="{7744D955-D632-423A-8C8E-0E03B9CD2A65}" sibTransId="{7D2292F7-D73B-43EB-8DF2-69F61D426278}"/>
    <dgm:cxn modelId="{51F79A85-9304-4E67-B3E3-BF22014D6069}" type="presOf" srcId="{ED6B5D61-F688-477A-A487-010C4B0307A7}" destId="{2A1EDB68-8263-4F5F-86EA-9927E48AB480}" srcOrd="0" destOrd="0" presId="urn:microsoft.com/office/officeart/2005/8/layout/radial4"/>
    <dgm:cxn modelId="{407CC046-6B32-4634-BB9A-AE2B271577A5}" srcId="{AED4B736-47DF-4863-BAE8-9E690AC1DCDC}" destId="{ED6B5D61-F688-477A-A487-010C4B0307A7}" srcOrd="4" destOrd="0" parTransId="{9E28D871-9EE6-4BF6-96CD-771A18B5321C}" sibTransId="{3F24312A-22D9-43D2-B27A-5FCA1A444678}"/>
    <dgm:cxn modelId="{827D3F9A-7D1D-43A0-8552-0D4F4AF0E03A}" type="presOf" srcId="{D83DB55B-AA7D-45FB-9CBC-95A000DAFFCB}" destId="{66460B93-D1F9-483D-A66A-95B030235064}" srcOrd="0" destOrd="0" presId="urn:microsoft.com/office/officeart/2005/8/layout/radial4"/>
    <dgm:cxn modelId="{636DD561-A126-4652-9ED8-356AB4ED2267}" type="presOf" srcId="{598011E7-29D1-4DD6-B8F1-03A161847FC5}" destId="{35CA786C-7D83-45C1-9A84-5F1CD2931782}" srcOrd="0" destOrd="0" presId="urn:microsoft.com/office/officeart/2005/8/layout/radial4"/>
    <dgm:cxn modelId="{F3603483-31EE-4F82-9C27-BD7C0F685A98}" srcId="{B01755BD-FC70-48D1-86F1-656754CABCE7}" destId="{AED4B736-47DF-4863-BAE8-9E690AC1DCDC}" srcOrd="0" destOrd="0" parTransId="{5C2D24A5-1D9D-479A-BC07-E2A6A32A41BB}" sibTransId="{14F1A1DB-F531-42F3-BBA5-94BA8006A17E}"/>
    <dgm:cxn modelId="{2F3FAA40-62C8-4C78-A770-6E8B86691248}" type="presOf" srcId="{24B1AF77-0EE7-4984-883E-1B3E82D25B99}" destId="{A574F7A0-AFB8-4E7D-8516-998C42353D9C}" srcOrd="0" destOrd="0" presId="urn:microsoft.com/office/officeart/2005/8/layout/radial4"/>
    <dgm:cxn modelId="{78F0192F-D925-4EFC-B075-EB712A532819}" srcId="{AED4B736-47DF-4863-BAE8-9E690AC1DCDC}" destId="{60B81C7E-F54C-4058-8B2D-5E51BAF6E52A}" srcOrd="7" destOrd="0" parTransId="{D83DB55B-AA7D-45FB-9CBC-95A000DAFFCB}" sibTransId="{DC35371E-E64A-4432-97AB-5650BE97B160}"/>
    <dgm:cxn modelId="{8660A642-725F-4AB9-AF03-EE34A4DA6069}" srcId="{B01755BD-FC70-48D1-86F1-656754CABCE7}" destId="{E65BCDC7-A2F4-485C-BFF4-6D19ED9F0B6A}" srcOrd="2" destOrd="0" parTransId="{4FD99FD6-EC19-4EB8-B935-6247CB30EBA7}" sibTransId="{188DFDCC-E2FD-406F-B4ED-F1856D8A90DE}"/>
    <dgm:cxn modelId="{73172990-AC45-4ACC-9AEE-822BF5E0DAE9}" type="presParOf" srcId="{28305A1C-97AB-4554-9012-3B31813A96E8}" destId="{C58193A4-3B80-4200-A1BE-E104630E6EAA}" srcOrd="0" destOrd="0" presId="urn:microsoft.com/office/officeart/2005/8/layout/radial4"/>
    <dgm:cxn modelId="{01697D18-4928-44B8-BCF7-25DF6CE06535}" type="presParOf" srcId="{28305A1C-97AB-4554-9012-3B31813A96E8}" destId="{A574F7A0-AFB8-4E7D-8516-998C42353D9C}" srcOrd="1" destOrd="0" presId="urn:microsoft.com/office/officeart/2005/8/layout/radial4"/>
    <dgm:cxn modelId="{80E9D28F-980D-4433-8B9A-D3B4BFBD358B}" type="presParOf" srcId="{28305A1C-97AB-4554-9012-3B31813A96E8}" destId="{FFF36EE3-2D40-4072-A70B-54DF54126D59}" srcOrd="2" destOrd="0" presId="urn:microsoft.com/office/officeart/2005/8/layout/radial4"/>
    <dgm:cxn modelId="{E4C1A655-9F31-404C-9B2B-FDBF9DDC0B3F}" type="presParOf" srcId="{28305A1C-97AB-4554-9012-3B31813A96E8}" destId="{A1B913F4-D31E-43C6-BC7A-10A8A676A1A1}" srcOrd="3" destOrd="0" presId="urn:microsoft.com/office/officeart/2005/8/layout/radial4"/>
    <dgm:cxn modelId="{9C6D576D-9218-4821-8269-180308FA2A4F}" type="presParOf" srcId="{28305A1C-97AB-4554-9012-3B31813A96E8}" destId="{8ED0388F-DC0A-49A7-95CD-7F693A4D3A76}" srcOrd="4" destOrd="0" presId="urn:microsoft.com/office/officeart/2005/8/layout/radial4"/>
    <dgm:cxn modelId="{5529EF9A-19A0-463B-905A-76F46135F9B7}" type="presParOf" srcId="{28305A1C-97AB-4554-9012-3B31813A96E8}" destId="{1D97AC08-1198-45F3-8E73-88499E2C783E}" srcOrd="5" destOrd="0" presId="urn:microsoft.com/office/officeart/2005/8/layout/radial4"/>
    <dgm:cxn modelId="{8FA2738D-5D31-4A12-ABBD-21B6BD721FD3}" type="presParOf" srcId="{28305A1C-97AB-4554-9012-3B31813A96E8}" destId="{966943D0-D5EC-4FFE-A905-1F7DC00A02B6}" srcOrd="6" destOrd="0" presId="urn:microsoft.com/office/officeart/2005/8/layout/radial4"/>
    <dgm:cxn modelId="{3A56E864-764E-42A8-BC75-F5BA26DEC6B4}" type="presParOf" srcId="{28305A1C-97AB-4554-9012-3B31813A96E8}" destId="{35CA786C-7D83-45C1-9A84-5F1CD2931782}" srcOrd="7" destOrd="0" presId="urn:microsoft.com/office/officeart/2005/8/layout/radial4"/>
    <dgm:cxn modelId="{BE78BAC3-BC23-49CB-AE38-4C0D8D392828}" type="presParOf" srcId="{28305A1C-97AB-4554-9012-3B31813A96E8}" destId="{3D72A6AF-0B9A-4C88-8EBC-13942EEAF6DB}" srcOrd="8" destOrd="0" presId="urn:microsoft.com/office/officeart/2005/8/layout/radial4"/>
    <dgm:cxn modelId="{FB79090C-7F92-4231-9CA4-9470A1C44C94}" type="presParOf" srcId="{28305A1C-97AB-4554-9012-3B31813A96E8}" destId="{C648340B-7BBB-4D33-839D-FC30FE358CF5}" srcOrd="9" destOrd="0" presId="urn:microsoft.com/office/officeart/2005/8/layout/radial4"/>
    <dgm:cxn modelId="{61D2906B-B34D-4B18-9AE3-404E0B5F3F8F}" type="presParOf" srcId="{28305A1C-97AB-4554-9012-3B31813A96E8}" destId="{2A1EDB68-8263-4F5F-86EA-9927E48AB480}" srcOrd="10" destOrd="0" presId="urn:microsoft.com/office/officeart/2005/8/layout/radial4"/>
    <dgm:cxn modelId="{088B019E-4D8F-4502-BFD4-73193A6642CA}" type="presParOf" srcId="{28305A1C-97AB-4554-9012-3B31813A96E8}" destId="{77F48722-E479-43E1-8783-2BEC98181FEE}" srcOrd="11" destOrd="0" presId="urn:microsoft.com/office/officeart/2005/8/layout/radial4"/>
    <dgm:cxn modelId="{C30D81CA-974A-41AA-BD61-2A61DADE0E50}" type="presParOf" srcId="{28305A1C-97AB-4554-9012-3B31813A96E8}" destId="{961A14D2-F8BE-4481-94DC-F0200006E97A}" srcOrd="12" destOrd="0" presId="urn:microsoft.com/office/officeart/2005/8/layout/radial4"/>
    <dgm:cxn modelId="{0DD413EE-347D-4BDF-A00E-4ED3A5467CA4}" type="presParOf" srcId="{28305A1C-97AB-4554-9012-3B31813A96E8}" destId="{45AA8BCE-9E33-4BDE-BD9F-5D2D6AAE4C97}" srcOrd="13" destOrd="0" presId="urn:microsoft.com/office/officeart/2005/8/layout/radial4"/>
    <dgm:cxn modelId="{22486CFC-BE58-4A56-A09F-1731DB88D052}" type="presParOf" srcId="{28305A1C-97AB-4554-9012-3B31813A96E8}" destId="{1752031E-5235-4A26-8043-D2FB4A1452CE}" srcOrd="14" destOrd="0" presId="urn:microsoft.com/office/officeart/2005/8/layout/radial4"/>
    <dgm:cxn modelId="{C522E3AD-9857-4E40-8D36-B6B1D8762195}" type="presParOf" srcId="{28305A1C-97AB-4554-9012-3B31813A96E8}" destId="{66460B93-D1F9-483D-A66A-95B030235064}" srcOrd="15" destOrd="0" presId="urn:microsoft.com/office/officeart/2005/8/layout/radial4"/>
    <dgm:cxn modelId="{B8288F11-65F2-483E-A30A-4A2DF33D555F}" type="presParOf" srcId="{28305A1C-97AB-4554-9012-3B31813A96E8}" destId="{931888D3-3B6C-4971-83C3-2970DAA0B6FD}" srcOrd="16" destOrd="0" presId="urn:microsoft.com/office/officeart/2005/8/layout/radial4"/>
    <dgm:cxn modelId="{9F391C79-AB59-42BE-AD61-6019E158E284}" type="presParOf" srcId="{28305A1C-97AB-4554-9012-3B31813A96E8}" destId="{04770818-3AA1-48F0-AC7C-86BD84D1B93C}" srcOrd="17" destOrd="0" presId="urn:microsoft.com/office/officeart/2005/8/layout/radial4"/>
    <dgm:cxn modelId="{182CBD36-89D8-4A1B-B906-0DAD69F032AB}" type="presParOf" srcId="{28305A1C-97AB-4554-9012-3B31813A96E8}" destId="{E46DAFC2-4E7F-4188-B914-4DC778DD555E}" srcOrd="1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CA4EFF-DFBD-4DD2-BCCE-88E343699442}">
      <dsp:nvSpPr>
        <dsp:cNvPr id="0" name=""/>
        <dsp:cNvSpPr/>
      </dsp:nvSpPr>
      <dsp:spPr>
        <a:xfrm>
          <a:off x="3286809" y="-456489"/>
          <a:ext cx="3486569" cy="266859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90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3797405" y="-65682"/>
        <a:ext cx="2465377" cy="1886981"/>
      </dsp:txXfrm>
    </dsp:sp>
    <dsp:sp modelId="{17ABD6E9-F06C-4DC5-A5CA-920DB8ECA749}">
      <dsp:nvSpPr>
        <dsp:cNvPr id="0" name=""/>
        <dsp:cNvSpPr/>
      </dsp:nvSpPr>
      <dsp:spPr>
        <a:xfrm rot="286337">
          <a:off x="6783625" y="736473"/>
          <a:ext cx="49829" cy="579617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6783651" y="851774"/>
        <a:ext cx="34880" cy="347771"/>
      </dsp:txXfrm>
    </dsp:sp>
    <dsp:sp modelId="{9BB2FE37-9751-466F-A553-F5349221477E}">
      <dsp:nvSpPr>
        <dsp:cNvPr id="0" name=""/>
        <dsp:cNvSpPr/>
      </dsp:nvSpPr>
      <dsp:spPr>
        <a:xfrm>
          <a:off x="6842688" y="0"/>
          <a:ext cx="3569330" cy="235625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7365404" y="345065"/>
        <a:ext cx="2523898" cy="1666124"/>
      </dsp:txXfrm>
    </dsp:sp>
    <dsp:sp modelId="{E68C7250-4896-494F-A433-7309B3A3A855}">
      <dsp:nvSpPr>
        <dsp:cNvPr id="0" name=""/>
        <dsp:cNvSpPr/>
      </dsp:nvSpPr>
      <dsp:spPr>
        <a:xfrm rot="4535688">
          <a:off x="8850962" y="2293095"/>
          <a:ext cx="274424" cy="579617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8881885" y="2369149"/>
        <a:ext cx="192097" cy="347771"/>
      </dsp:txXfrm>
    </dsp:sp>
    <dsp:sp modelId="{F3F7DFEF-3D79-4CBD-8DBB-833F487236B6}">
      <dsp:nvSpPr>
        <dsp:cNvPr id="0" name=""/>
        <dsp:cNvSpPr/>
      </dsp:nvSpPr>
      <dsp:spPr>
        <a:xfrm>
          <a:off x="7732995" y="2819238"/>
          <a:ext cx="3258277" cy="2439186"/>
        </a:xfrm>
        <a:prstGeom prst="ellipse">
          <a:avLst/>
        </a:prstGeom>
        <a:blipFill dpi="0" rotWithShape="0">
          <a:blip xmlns:r="http://schemas.openxmlformats.org/officeDocument/2006/relationships" r:embed="rId3"/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143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8210159" y="3176449"/>
        <a:ext cx="2303949" cy="1724764"/>
      </dsp:txXfrm>
    </dsp:sp>
    <dsp:sp modelId="{035D09AB-49D5-4CD4-89A7-E966C56C64C2}">
      <dsp:nvSpPr>
        <dsp:cNvPr id="0" name=""/>
        <dsp:cNvSpPr/>
      </dsp:nvSpPr>
      <dsp:spPr>
        <a:xfrm rot="10305229">
          <a:off x="6082258" y="4137730"/>
          <a:ext cx="1195499" cy="579617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 rot="10800000">
        <a:off x="6255244" y="4241183"/>
        <a:ext cx="1021614" cy="347771"/>
      </dsp:txXfrm>
    </dsp:sp>
    <dsp:sp modelId="{76DDB27D-A1DF-4674-80A7-0E73A7A56753}">
      <dsp:nvSpPr>
        <dsp:cNvPr id="0" name=""/>
        <dsp:cNvSpPr/>
      </dsp:nvSpPr>
      <dsp:spPr>
        <a:xfrm>
          <a:off x="2021146" y="3543217"/>
          <a:ext cx="3542624" cy="260560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2032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2539951" y="3924798"/>
        <a:ext cx="2505014" cy="1842439"/>
      </dsp:txXfrm>
    </dsp:sp>
    <dsp:sp modelId="{4A1BB6BE-8D08-4DA0-82EE-4BAAEAA25727}">
      <dsp:nvSpPr>
        <dsp:cNvPr id="0" name=""/>
        <dsp:cNvSpPr/>
      </dsp:nvSpPr>
      <dsp:spPr>
        <a:xfrm rot="14399752">
          <a:off x="2323082" y="2714121"/>
          <a:ext cx="811339" cy="579617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 rot="10800000">
        <a:off x="2453501" y="2905335"/>
        <a:ext cx="637454" cy="347771"/>
      </dsp:txXfrm>
    </dsp:sp>
    <dsp:sp modelId="{67CE18C4-D27D-40DE-9E44-EC21ED0670DD}">
      <dsp:nvSpPr>
        <dsp:cNvPr id="0" name=""/>
        <dsp:cNvSpPr/>
      </dsp:nvSpPr>
      <dsp:spPr>
        <a:xfrm>
          <a:off x="0" y="0"/>
          <a:ext cx="3381156" cy="2412120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651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495159" y="353247"/>
        <a:ext cx="2390838" cy="1705626"/>
      </dsp:txXfrm>
    </dsp:sp>
    <dsp:sp modelId="{EEA690B0-DABF-492F-ACDB-5CD2EC709297}">
      <dsp:nvSpPr>
        <dsp:cNvPr id="0" name=""/>
        <dsp:cNvSpPr/>
      </dsp:nvSpPr>
      <dsp:spPr>
        <a:xfrm rot="10463175">
          <a:off x="3317008" y="754700"/>
          <a:ext cx="34256" cy="579617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 rot="10800000">
        <a:off x="3327260" y="870120"/>
        <a:ext cx="23979" cy="3477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DDA9D6-412E-4060-B383-4764B8CFEB52}">
      <dsp:nvSpPr>
        <dsp:cNvPr id="0" name=""/>
        <dsp:cNvSpPr/>
      </dsp:nvSpPr>
      <dsp:spPr>
        <a:xfrm>
          <a:off x="3220492" y="80029"/>
          <a:ext cx="6467391" cy="6299270"/>
        </a:xfrm>
        <a:prstGeom prst="blockArc">
          <a:avLst>
            <a:gd name="adj1" fmla="val 10419490"/>
            <a:gd name="adj2" fmla="val 17125825"/>
            <a:gd name="adj3" fmla="val 4636"/>
          </a:avLst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136310-5B22-465F-A891-5FAFF28C7144}">
      <dsp:nvSpPr>
        <dsp:cNvPr id="0" name=""/>
        <dsp:cNvSpPr/>
      </dsp:nvSpPr>
      <dsp:spPr>
        <a:xfrm>
          <a:off x="3243410" y="568153"/>
          <a:ext cx="6245843" cy="6115674"/>
        </a:xfrm>
        <a:prstGeom prst="blockArc">
          <a:avLst>
            <a:gd name="adj1" fmla="val 4480511"/>
            <a:gd name="adj2" fmla="val 10668934"/>
            <a:gd name="adj3" fmla="val 4636"/>
          </a:avLst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0D4D3D-7158-4043-B628-28AC3AF86B06}">
      <dsp:nvSpPr>
        <dsp:cNvPr id="0" name=""/>
        <dsp:cNvSpPr/>
      </dsp:nvSpPr>
      <dsp:spPr>
        <a:xfrm>
          <a:off x="4233306" y="832791"/>
          <a:ext cx="6502416" cy="5823553"/>
        </a:xfrm>
        <a:prstGeom prst="blockArc">
          <a:avLst>
            <a:gd name="adj1" fmla="val 23940"/>
            <a:gd name="adj2" fmla="val 6461505"/>
            <a:gd name="adj3" fmla="val 4636"/>
          </a:avLst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3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DC03A5-FC57-4E81-8AE5-21C9839BB56A}">
      <dsp:nvSpPr>
        <dsp:cNvPr id="0" name=""/>
        <dsp:cNvSpPr/>
      </dsp:nvSpPr>
      <dsp:spPr>
        <a:xfrm>
          <a:off x="4192067" y="113549"/>
          <a:ext cx="6502416" cy="6302668"/>
        </a:xfrm>
        <a:prstGeom prst="blockArc">
          <a:avLst>
            <a:gd name="adj1" fmla="val 15105439"/>
            <a:gd name="adj2" fmla="val 362531"/>
            <a:gd name="adj3" fmla="val 4636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2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8B19E0-7B46-46F0-AB68-38D675AD9CFC}">
      <dsp:nvSpPr>
        <dsp:cNvPr id="0" name=""/>
        <dsp:cNvSpPr/>
      </dsp:nvSpPr>
      <dsp:spPr>
        <a:xfrm>
          <a:off x="5663429" y="2194465"/>
          <a:ext cx="2404413" cy="2404413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1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>
              <a:latin typeface="NTPreCursivefk" panose="03000400000000000000" pitchFamily="66" charset="0"/>
            </a:rPr>
            <a:t>Life in all its fullness</a:t>
          </a:r>
          <a:endParaRPr lang="en-US" sz="3900" kern="1200" dirty="0">
            <a:latin typeface="NTPreCursivefk" panose="03000400000000000000" pitchFamily="66" charset="0"/>
          </a:endParaRPr>
        </a:p>
      </dsp:txBody>
      <dsp:txXfrm>
        <a:off x="6015547" y="2546583"/>
        <a:ext cx="1700177" cy="1700177"/>
      </dsp:txXfrm>
    </dsp:sp>
    <dsp:sp modelId="{217959AA-35A0-463A-95CC-F8ACA280661D}">
      <dsp:nvSpPr>
        <dsp:cNvPr id="0" name=""/>
        <dsp:cNvSpPr/>
      </dsp:nvSpPr>
      <dsp:spPr>
        <a:xfrm>
          <a:off x="6014860" y="0"/>
          <a:ext cx="1683089" cy="1683089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2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NTPreCursivefk" panose="03000400000000000000" pitchFamily="66" charset="0"/>
            </a:rPr>
            <a:t>Dignity</a:t>
          </a:r>
          <a:endParaRPr lang="en-US" sz="3600" kern="1200" dirty="0">
            <a:latin typeface="NTPreCursivefk" panose="03000400000000000000" pitchFamily="66" charset="0"/>
          </a:endParaRPr>
        </a:p>
      </dsp:txBody>
      <dsp:txXfrm>
        <a:off x="6261343" y="246483"/>
        <a:ext cx="1190123" cy="1190123"/>
      </dsp:txXfrm>
    </dsp:sp>
    <dsp:sp modelId="{3768E52C-5B0F-4F94-BF82-99CCD80595FF}">
      <dsp:nvSpPr>
        <dsp:cNvPr id="0" name=""/>
        <dsp:cNvSpPr/>
      </dsp:nvSpPr>
      <dsp:spPr>
        <a:xfrm>
          <a:off x="8750089" y="2693662"/>
          <a:ext cx="2889274" cy="1683089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3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NTPreCursivefk" panose="03000400000000000000" pitchFamily="66" charset="0"/>
            </a:rPr>
            <a:t>Community</a:t>
          </a:r>
          <a:endParaRPr lang="en-US" sz="3600" kern="1200" dirty="0">
            <a:latin typeface="NTPreCursivefk" panose="03000400000000000000" pitchFamily="66" charset="0"/>
          </a:endParaRPr>
        </a:p>
      </dsp:txBody>
      <dsp:txXfrm>
        <a:off x="9173213" y="2940145"/>
        <a:ext cx="2043026" cy="1190123"/>
      </dsp:txXfrm>
    </dsp:sp>
    <dsp:sp modelId="{4FB6ED78-C3F3-403D-BA9A-03970F33767E}">
      <dsp:nvSpPr>
        <dsp:cNvPr id="0" name=""/>
        <dsp:cNvSpPr/>
      </dsp:nvSpPr>
      <dsp:spPr>
        <a:xfrm>
          <a:off x="6024091" y="5108363"/>
          <a:ext cx="1683089" cy="1683089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NTPreCursivefk" panose="03000400000000000000" pitchFamily="66" charset="0"/>
            </a:rPr>
            <a:t>Hope</a:t>
          </a:r>
          <a:endParaRPr lang="en-US" sz="3600" kern="1200" dirty="0">
            <a:latin typeface="NTPreCursivefk" panose="03000400000000000000" pitchFamily="66" charset="0"/>
          </a:endParaRPr>
        </a:p>
      </dsp:txBody>
      <dsp:txXfrm>
        <a:off x="6270574" y="5354846"/>
        <a:ext cx="1190123" cy="1190123"/>
      </dsp:txXfrm>
    </dsp:sp>
    <dsp:sp modelId="{CFF82333-D64E-44BB-A079-CF963879AEA3}">
      <dsp:nvSpPr>
        <dsp:cNvPr id="0" name=""/>
        <dsp:cNvSpPr/>
      </dsp:nvSpPr>
      <dsp:spPr>
        <a:xfrm>
          <a:off x="2613658" y="2743232"/>
          <a:ext cx="2051601" cy="1683089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NTPreCursivefk" panose="03000400000000000000" pitchFamily="66" charset="0"/>
            </a:rPr>
            <a:t>Wisdom</a:t>
          </a:r>
          <a:endParaRPr lang="en-US" sz="3600" kern="1200" dirty="0">
            <a:latin typeface="NTPreCursivefk" panose="03000400000000000000" pitchFamily="66" charset="0"/>
          </a:endParaRPr>
        </a:p>
      </dsp:txBody>
      <dsp:txXfrm>
        <a:off x="2914108" y="2989715"/>
        <a:ext cx="1450701" cy="11901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8193A4-3B80-4200-A1BE-E104630E6EAA}">
      <dsp:nvSpPr>
        <dsp:cNvPr id="0" name=""/>
        <dsp:cNvSpPr/>
      </dsp:nvSpPr>
      <dsp:spPr>
        <a:xfrm>
          <a:off x="4931162" y="4538191"/>
          <a:ext cx="2139173" cy="2139173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1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latin typeface="NTPreCursivefk" panose="03000400000000000000" pitchFamily="66" charset="0"/>
            </a:rPr>
            <a:t>Enrichment</a:t>
          </a:r>
          <a:endParaRPr lang="en-US" sz="3000" kern="1200" dirty="0">
            <a:latin typeface="NTPreCursivefk" panose="03000400000000000000" pitchFamily="66" charset="0"/>
          </a:endParaRPr>
        </a:p>
      </dsp:txBody>
      <dsp:txXfrm>
        <a:off x="5244437" y="4851466"/>
        <a:ext cx="1512623" cy="1512623"/>
      </dsp:txXfrm>
    </dsp:sp>
    <dsp:sp modelId="{A574F7A0-AFB8-4E7D-8516-998C42353D9C}">
      <dsp:nvSpPr>
        <dsp:cNvPr id="0" name=""/>
        <dsp:cNvSpPr/>
      </dsp:nvSpPr>
      <dsp:spPr>
        <a:xfrm rot="10800000">
          <a:off x="992959" y="5302946"/>
          <a:ext cx="3721602" cy="60966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F36EE3-2D40-4072-A70B-54DF54126D59}">
      <dsp:nvSpPr>
        <dsp:cNvPr id="0" name=""/>
        <dsp:cNvSpPr/>
      </dsp:nvSpPr>
      <dsp:spPr>
        <a:xfrm>
          <a:off x="244248" y="5008809"/>
          <a:ext cx="1497421" cy="11979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2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NTPreCursivefk" panose="03000400000000000000" pitchFamily="66" charset="0"/>
            </a:rPr>
            <a:t>All children and staff involved</a:t>
          </a:r>
          <a:endParaRPr lang="en-US" sz="1600" kern="1200" dirty="0">
            <a:latin typeface="NTPreCursivefk" panose="03000400000000000000" pitchFamily="66" charset="0"/>
          </a:endParaRPr>
        </a:p>
      </dsp:txBody>
      <dsp:txXfrm>
        <a:off x="279334" y="5043895"/>
        <a:ext cx="1427249" cy="1127765"/>
      </dsp:txXfrm>
    </dsp:sp>
    <dsp:sp modelId="{A1B913F4-D31E-43C6-BC7A-10A8A676A1A1}">
      <dsp:nvSpPr>
        <dsp:cNvPr id="0" name=""/>
        <dsp:cNvSpPr/>
      </dsp:nvSpPr>
      <dsp:spPr>
        <a:xfrm rot="12150000">
          <a:off x="1232509" y="4098645"/>
          <a:ext cx="3721602" cy="609664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D0388F-DC0A-49A7-95CD-7F693A4D3A76}">
      <dsp:nvSpPr>
        <dsp:cNvPr id="0" name=""/>
        <dsp:cNvSpPr/>
      </dsp:nvSpPr>
      <dsp:spPr>
        <a:xfrm>
          <a:off x="252675" y="3025446"/>
          <a:ext cx="2242957" cy="133186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3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NTPreCursivefk" panose="03000400000000000000" pitchFamily="66" charset="0"/>
            </a:rPr>
            <a:t>KS1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NTPreCursivefk" panose="03000400000000000000" pitchFamily="66" charset="0"/>
            </a:rPr>
            <a:t>and reception small groups of 16 mixed age children</a:t>
          </a:r>
          <a:r>
            <a:rPr lang="en-US" sz="1600" kern="1200" dirty="0" smtClean="0"/>
            <a:t> </a:t>
          </a:r>
          <a:endParaRPr lang="en-US" sz="1600" kern="1200" dirty="0"/>
        </a:p>
      </dsp:txBody>
      <dsp:txXfrm>
        <a:off x="291684" y="3064455"/>
        <a:ext cx="2164939" cy="1253848"/>
      </dsp:txXfrm>
    </dsp:sp>
    <dsp:sp modelId="{1D97AC08-1198-45F3-8E73-88499E2C783E}">
      <dsp:nvSpPr>
        <dsp:cNvPr id="0" name=""/>
        <dsp:cNvSpPr/>
      </dsp:nvSpPr>
      <dsp:spPr>
        <a:xfrm rot="13500000">
          <a:off x="1914691" y="3077688"/>
          <a:ext cx="3721602" cy="609664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6943D0-D5EC-4FFE-A905-1F7DC00A02B6}">
      <dsp:nvSpPr>
        <dsp:cNvPr id="0" name=""/>
        <dsp:cNvSpPr/>
      </dsp:nvSpPr>
      <dsp:spPr>
        <a:xfrm>
          <a:off x="1710996" y="1467767"/>
          <a:ext cx="1497421" cy="11979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NTPreCursivefk" panose="03000400000000000000" pitchFamily="66" charset="0"/>
            </a:rPr>
            <a:t>KS2 small groups of 18 children from y3 to y6</a:t>
          </a:r>
          <a:endParaRPr lang="en-US" sz="1600" kern="1200" dirty="0">
            <a:latin typeface="NTPreCursivefk" panose="03000400000000000000" pitchFamily="66" charset="0"/>
          </a:endParaRPr>
        </a:p>
      </dsp:txBody>
      <dsp:txXfrm>
        <a:off x="1746082" y="1502853"/>
        <a:ext cx="1427249" cy="1127765"/>
      </dsp:txXfrm>
    </dsp:sp>
    <dsp:sp modelId="{35CA786C-7D83-45C1-9A84-5F1CD2931782}">
      <dsp:nvSpPr>
        <dsp:cNvPr id="0" name=""/>
        <dsp:cNvSpPr/>
      </dsp:nvSpPr>
      <dsp:spPr>
        <a:xfrm rot="14850000">
          <a:off x="2935647" y="2395507"/>
          <a:ext cx="3721602" cy="609664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72A6AF-0B9A-4C88-8EBC-13942EEAF6DB}">
      <dsp:nvSpPr>
        <dsp:cNvPr id="0" name=""/>
        <dsp:cNvSpPr/>
      </dsp:nvSpPr>
      <dsp:spPr>
        <a:xfrm>
          <a:off x="3064966" y="494210"/>
          <a:ext cx="2038769" cy="97394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NTPreCursivefk" panose="03000400000000000000" pitchFamily="66" charset="0"/>
            </a:rPr>
            <a:t>Timetable variation to allow 2 hour quality enrichment time</a:t>
          </a:r>
          <a:endParaRPr lang="en-US" sz="1600" kern="1200" dirty="0">
            <a:latin typeface="NTPreCursivefk" panose="03000400000000000000" pitchFamily="66" charset="0"/>
          </a:endParaRPr>
        </a:p>
      </dsp:txBody>
      <dsp:txXfrm>
        <a:off x="3093492" y="522736"/>
        <a:ext cx="1981717" cy="916894"/>
      </dsp:txXfrm>
    </dsp:sp>
    <dsp:sp modelId="{C648340B-7BBB-4D33-839D-FC30FE358CF5}">
      <dsp:nvSpPr>
        <dsp:cNvPr id="0" name=""/>
        <dsp:cNvSpPr/>
      </dsp:nvSpPr>
      <dsp:spPr>
        <a:xfrm rot="16200000">
          <a:off x="4139948" y="2155957"/>
          <a:ext cx="3721602" cy="609664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1EDB68-8263-4F5F-86EA-9927E48AB480}">
      <dsp:nvSpPr>
        <dsp:cNvPr id="0" name=""/>
        <dsp:cNvSpPr/>
      </dsp:nvSpPr>
      <dsp:spPr>
        <a:xfrm>
          <a:off x="5252038" y="1019"/>
          <a:ext cx="1497421" cy="11979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6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NTPreCursivefk" panose="03000400000000000000" pitchFamily="66" charset="0"/>
            </a:rPr>
            <a:t>Friday afternoon – lovely end to the week</a:t>
          </a:r>
          <a:endParaRPr lang="en-US" sz="1900" kern="1200" dirty="0">
            <a:latin typeface="NTPreCursivefk" panose="03000400000000000000" pitchFamily="66" charset="0"/>
          </a:endParaRPr>
        </a:p>
      </dsp:txBody>
      <dsp:txXfrm>
        <a:off x="5287124" y="36105"/>
        <a:ext cx="1427249" cy="1127765"/>
      </dsp:txXfrm>
    </dsp:sp>
    <dsp:sp modelId="{77F48722-E479-43E1-8783-2BEC98181FEE}">
      <dsp:nvSpPr>
        <dsp:cNvPr id="0" name=""/>
        <dsp:cNvSpPr/>
      </dsp:nvSpPr>
      <dsp:spPr>
        <a:xfrm rot="17550000">
          <a:off x="5344248" y="2395507"/>
          <a:ext cx="3721602" cy="60966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1A14D2-F8BE-4481-94DC-F0200006E97A}">
      <dsp:nvSpPr>
        <dsp:cNvPr id="0" name=""/>
        <dsp:cNvSpPr/>
      </dsp:nvSpPr>
      <dsp:spPr>
        <a:xfrm>
          <a:off x="7168437" y="382215"/>
          <a:ext cx="1497421" cy="11979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2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NTPreCursivefk" panose="03000400000000000000" pitchFamily="66" charset="0"/>
            </a:rPr>
            <a:t>Plan for 6 weeks, repeat over the year</a:t>
          </a:r>
          <a:endParaRPr lang="en-US" sz="1900" kern="1200" dirty="0">
            <a:latin typeface="NTPreCursivefk" panose="03000400000000000000" pitchFamily="66" charset="0"/>
          </a:endParaRPr>
        </a:p>
      </dsp:txBody>
      <dsp:txXfrm>
        <a:off x="7203523" y="417301"/>
        <a:ext cx="1427249" cy="1127765"/>
      </dsp:txXfrm>
    </dsp:sp>
    <dsp:sp modelId="{45AA8BCE-9E33-4BDE-BD9F-5D2D6AAE4C97}">
      <dsp:nvSpPr>
        <dsp:cNvPr id="0" name=""/>
        <dsp:cNvSpPr/>
      </dsp:nvSpPr>
      <dsp:spPr>
        <a:xfrm rot="18900000">
          <a:off x="6365205" y="3077688"/>
          <a:ext cx="3721602" cy="609664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52031E-5235-4A26-8043-D2FB4A1452CE}">
      <dsp:nvSpPr>
        <dsp:cNvPr id="0" name=""/>
        <dsp:cNvSpPr/>
      </dsp:nvSpPr>
      <dsp:spPr>
        <a:xfrm>
          <a:off x="8793081" y="1467767"/>
          <a:ext cx="1497421" cy="11979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3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NTPreCursivefk" panose="03000400000000000000" pitchFamily="66" charset="0"/>
            </a:rPr>
            <a:t>Teach an area of interest – inspire, enthuse</a:t>
          </a:r>
          <a:endParaRPr lang="en-US" sz="1900" kern="1200" dirty="0">
            <a:latin typeface="NTPreCursivefk" panose="03000400000000000000" pitchFamily="66" charset="0"/>
          </a:endParaRPr>
        </a:p>
      </dsp:txBody>
      <dsp:txXfrm>
        <a:off x="8828167" y="1502853"/>
        <a:ext cx="1427249" cy="1127765"/>
      </dsp:txXfrm>
    </dsp:sp>
    <dsp:sp modelId="{66460B93-D1F9-483D-A66A-95B030235064}">
      <dsp:nvSpPr>
        <dsp:cNvPr id="0" name=""/>
        <dsp:cNvSpPr/>
      </dsp:nvSpPr>
      <dsp:spPr>
        <a:xfrm rot="20250000">
          <a:off x="7047387" y="4098645"/>
          <a:ext cx="3721602" cy="609664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1888D3-3B6C-4971-83C3-2970DAA0B6FD}">
      <dsp:nvSpPr>
        <dsp:cNvPr id="0" name=""/>
        <dsp:cNvSpPr/>
      </dsp:nvSpPr>
      <dsp:spPr>
        <a:xfrm>
          <a:off x="9878633" y="3092411"/>
          <a:ext cx="1497421" cy="11979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NTPreCursivefk" panose="03000400000000000000" pitchFamily="66" charset="0"/>
            </a:rPr>
            <a:t>Engage, evaluate, report</a:t>
          </a:r>
          <a:endParaRPr lang="en-US" sz="1900" kern="1200" dirty="0">
            <a:latin typeface="NTPreCursivefk" panose="03000400000000000000" pitchFamily="66" charset="0"/>
          </a:endParaRPr>
        </a:p>
      </dsp:txBody>
      <dsp:txXfrm>
        <a:off x="9913719" y="3127497"/>
        <a:ext cx="1427249" cy="1127765"/>
      </dsp:txXfrm>
    </dsp:sp>
    <dsp:sp modelId="{04770818-3AA1-48F0-AC7C-86BD84D1B93C}">
      <dsp:nvSpPr>
        <dsp:cNvPr id="0" name=""/>
        <dsp:cNvSpPr/>
      </dsp:nvSpPr>
      <dsp:spPr>
        <a:xfrm>
          <a:off x="7286937" y="5302946"/>
          <a:ext cx="3721602" cy="609664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6DAFC2-4E7F-4188-B914-4DC778DD555E}">
      <dsp:nvSpPr>
        <dsp:cNvPr id="0" name=""/>
        <dsp:cNvSpPr/>
      </dsp:nvSpPr>
      <dsp:spPr>
        <a:xfrm>
          <a:off x="10259828" y="5008809"/>
          <a:ext cx="1497421" cy="11979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NTPreCursivefk" panose="03000400000000000000" pitchFamily="66" charset="0"/>
            </a:rPr>
            <a:t>Enjoy and be happy! Live life in all its fullness.</a:t>
          </a:r>
          <a:endParaRPr lang="en-US" sz="1900" kern="1200" dirty="0">
            <a:latin typeface="NTPreCursivefk" panose="03000400000000000000" pitchFamily="66" charset="0"/>
          </a:endParaRPr>
        </a:p>
      </dsp:txBody>
      <dsp:txXfrm>
        <a:off x="10294914" y="5043895"/>
        <a:ext cx="1427249" cy="11277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7BAD272-46DA-4CC7-BDB8-719E996EF4D8}" type="datetimeFigureOut">
              <a:rPr lang="en-GB" smtClean="0"/>
              <a:t>08/01/2023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FD3FFA1-19FC-4582-AA9E-B42BE0EC6ADA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115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AD272-46DA-4CC7-BDB8-719E996EF4D8}" type="datetimeFigureOut">
              <a:rPr lang="en-GB" smtClean="0"/>
              <a:t>08/01/2023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3FFA1-19FC-4582-AA9E-B42BE0EC6A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086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AD272-46DA-4CC7-BDB8-719E996EF4D8}" type="datetimeFigureOut">
              <a:rPr lang="en-GB" smtClean="0"/>
              <a:t>08/01/2023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3FFA1-19FC-4582-AA9E-B42BE0EC6ADA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587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AD272-46DA-4CC7-BDB8-719E996EF4D8}" type="datetimeFigureOut">
              <a:rPr lang="en-GB" smtClean="0"/>
              <a:t>08/01/2023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3FFA1-19FC-4582-AA9E-B42BE0EC6ADA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654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AD272-46DA-4CC7-BDB8-719E996EF4D8}" type="datetimeFigureOut">
              <a:rPr lang="en-GB" smtClean="0"/>
              <a:t>08/01/2023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3FFA1-19FC-4582-AA9E-B42BE0EC6A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267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AD272-46DA-4CC7-BDB8-719E996EF4D8}" type="datetimeFigureOut">
              <a:rPr lang="en-GB" smtClean="0"/>
              <a:t>08/01/2023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3FFA1-19FC-4582-AA9E-B42BE0EC6ADA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897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AD272-46DA-4CC7-BDB8-719E996EF4D8}" type="datetimeFigureOut">
              <a:rPr lang="en-GB" smtClean="0"/>
              <a:t>08/01/2023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3FFA1-19FC-4582-AA9E-B42BE0EC6ADA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780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AD272-46DA-4CC7-BDB8-719E996EF4D8}" type="datetimeFigureOut">
              <a:rPr lang="en-GB" smtClean="0"/>
              <a:t>08/01/2023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3FFA1-19FC-4582-AA9E-B42BE0EC6ADA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817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AD272-46DA-4CC7-BDB8-719E996EF4D8}" type="datetimeFigureOut">
              <a:rPr lang="en-GB" smtClean="0"/>
              <a:t>08/01/2023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3FFA1-19FC-4582-AA9E-B42BE0EC6ADA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526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AD272-46DA-4CC7-BDB8-719E996EF4D8}" type="datetimeFigureOut">
              <a:rPr lang="en-GB" smtClean="0"/>
              <a:t>08/01/2023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3FFA1-19FC-4582-AA9E-B42BE0EC6A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78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AD272-46DA-4CC7-BDB8-719E996EF4D8}" type="datetimeFigureOut">
              <a:rPr lang="en-GB" smtClean="0"/>
              <a:t>08/01/2023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3FFA1-19FC-4582-AA9E-B42BE0EC6ADA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21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AD272-46DA-4CC7-BDB8-719E996EF4D8}" type="datetimeFigureOut">
              <a:rPr lang="en-GB" smtClean="0"/>
              <a:t>08/01/2023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3FFA1-19FC-4582-AA9E-B42BE0EC6A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324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AD272-46DA-4CC7-BDB8-719E996EF4D8}" type="datetimeFigureOut">
              <a:rPr lang="en-GB" smtClean="0"/>
              <a:t>08/01/2023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3FFA1-19FC-4582-AA9E-B42BE0EC6ADA}" type="slidenum">
              <a:rPr lang="en-GB" smtClean="0"/>
              <a:t>‹#›</a:t>
            </a:fld>
            <a:endParaRPr lang="en-GB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181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AD272-46DA-4CC7-BDB8-719E996EF4D8}" type="datetimeFigureOut">
              <a:rPr lang="en-GB" smtClean="0"/>
              <a:t>08/01/2023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3FFA1-19FC-4582-AA9E-B42BE0EC6ADA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616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AD272-46DA-4CC7-BDB8-719E996EF4D8}" type="datetimeFigureOut">
              <a:rPr lang="en-GB" smtClean="0"/>
              <a:t>08/01/2023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3FFA1-19FC-4582-AA9E-B42BE0EC6A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388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AD272-46DA-4CC7-BDB8-719E996EF4D8}" type="datetimeFigureOut">
              <a:rPr lang="en-GB" smtClean="0"/>
              <a:t>08/01/2023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3FFA1-19FC-4582-AA9E-B42BE0EC6ADA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676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AD272-46DA-4CC7-BDB8-719E996EF4D8}" type="datetimeFigureOut">
              <a:rPr lang="en-GB" smtClean="0"/>
              <a:t>08/01/2023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3FFA1-19FC-4582-AA9E-B42BE0EC6A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702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7BAD272-46DA-4CC7-BDB8-719E996EF4D8}" type="datetimeFigureOut">
              <a:rPr lang="en-GB" smtClean="0"/>
              <a:t>08/01/2023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FD3FFA1-19FC-4582-AA9E-B42BE0EC6A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437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8"/>
            <a:ext cx="12192000" cy="6858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1694" y="410547"/>
            <a:ext cx="8886306" cy="5654351"/>
          </a:xfrm>
          <a:prstGeom prst="ellipse">
            <a:avLst/>
          </a:prstGeom>
          <a:ln>
            <a:noFill/>
          </a:ln>
          <a:effectLst>
            <a:softEdge rad="1028700"/>
          </a:effectLst>
        </p:spPr>
      </p:pic>
      <p:sp>
        <p:nvSpPr>
          <p:cNvPr id="7" name="Rectangle 6"/>
          <p:cNvSpPr/>
          <p:nvPr/>
        </p:nvSpPr>
        <p:spPr>
          <a:xfrm>
            <a:off x="2947573" y="2551517"/>
            <a:ext cx="62968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 smtClean="0">
                <a:latin typeface="NTPreCursivefk" panose="03000400000000000000" pitchFamily="66" charset="0"/>
              </a:rPr>
              <a:t>Life in all its fullness</a:t>
            </a:r>
          </a:p>
          <a:p>
            <a:pPr algn="ctr"/>
            <a:r>
              <a:rPr lang="en-GB" sz="5400" dirty="0" smtClean="0">
                <a:latin typeface="NTPreCursivefk" panose="03000400000000000000" pitchFamily="66" charset="0"/>
              </a:rPr>
              <a:t>John 10:10</a:t>
            </a:r>
            <a:endParaRPr lang="en-GB" sz="5400" dirty="0">
              <a:latin typeface="NTPreCursivefk" panose="030004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63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327" y="1925860"/>
            <a:ext cx="10760364" cy="1822514"/>
          </a:xfrm>
        </p:spPr>
        <p:txBody>
          <a:bodyPr>
            <a:noAutofit/>
          </a:bodyPr>
          <a:lstStyle/>
          <a:p>
            <a:r>
              <a:rPr lang="en-GB" sz="6600" dirty="0">
                <a:latin typeface="NTPreCursivefk" panose="03000400000000000000" pitchFamily="66" charset="0"/>
              </a:rPr>
              <a:t>Proverbs 24:3  By wisdom a house is built, and through understanding it is established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600" y="3846051"/>
            <a:ext cx="8931563" cy="1307840"/>
          </a:xfrm>
        </p:spPr>
        <p:txBody>
          <a:bodyPr>
            <a:normAutofit fontScale="70000" lnSpcReduction="20000"/>
          </a:bodyPr>
          <a:lstStyle/>
          <a:p>
            <a:r>
              <a:rPr lang="en-GB" sz="2900" dirty="0">
                <a:latin typeface="NTPreCursivefk" panose="03000400000000000000" pitchFamily="66" charset="0"/>
              </a:rPr>
              <a:t>We inspire learning at school, but it is not necessary to be clever, but for children to be wise and to use knowledge in a good way, to the greater glory of God.</a:t>
            </a:r>
          </a:p>
          <a:p>
            <a:r>
              <a:rPr lang="en-GB" sz="2900" dirty="0">
                <a:latin typeface="NTPreCursivefk" panose="03000400000000000000" pitchFamily="66" charset="0"/>
              </a:rPr>
              <a:t>Enrichment provides opportunities for children to share their skills and to support each other, to practice being leaders of the future.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267200" y="4995952"/>
            <a:ext cx="429490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 smtClean="0">
                <a:latin typeface="NTPreCursivefk" panose="03000400000000000000" pitchFamily="66" charset="0"/>
              </a:rPr>
              <a:t>Wisdom</a:t>
            </a:r>
            <a:endParaRPr lang="en-GB" sz="11500" dirty="0">
              <a:latin typeface="NTPreCursivefk" panose="030004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45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1">
                <a:lumMod val="5000"/>
                <a:lumOff val="95000"/>
                <a:alpha val="0"/>
              </a:schemeClr>
            </a:gs>
            <a:gs pos="3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0855332"/>
              </p:ext>
            </p:extLst>
          </p:nvPr>
        </p:nvGraphicFramePr>
        <p:xfrm>
          <a:off x="0" y="179615"/>
          <a:ext cx="12001499" cy="6678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2667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908" y="1502722"/>
            <a:ext cx="8158688" cy="1822514"/>
          </a:xfrm>
        </p:spPr>
        <p:txBody>
          <a:bodyPr/>
          <a:lstStyle/>
          <a:p>
            <a:r>
              <a:rPr lang="en-GB" dirty="0" smtClean="0">
                <a:latin typeface="NTPreCursivefk" panose="03000400000000000000" pitchFamily="66" charset="0"/>
              </a:rPr>
              <a:t>Pupil Voice</a:t>
            </a:r>
            <a:endParaRPr lang="en-GB" dirty="0">
              <a:latin typeface="NTPreCursivefk" panose="03000400000000000000" pitchFamily="66" charset="0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>
          <a:xfrm>
            <a:off x="3948219" y="3309827"/>
            <a:ext cx="4152387" cy="954547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>
                <a:latin typeface="NTPreCursivefk" panose="03000400000000000000" pitchFamily="66" charset="0"/>
              </a:rPr>
              <a:t>Teamwork, Friendship, New skills, New experiences, Inspired, Fun, Challenging, Trusted, Different classes, Completely </a:t>
            </a:r>
            <a:r>
              <a:rPr lang="en-GB" dirty="0">
                <a:latin typeface="NTPreCursivefk" panose="03000400000000000000" pitchFamily="66" charset="0"/>
              </a:rPr>
              <a:t>different to the rest of the week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6" y="5433497"/>
            <a:ext cx="2453175" cy="13799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861" y="1795722"/>
            <a:ext cx="2245025" cy="16837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068" y="5400441"/>
            <a:ext cx="2130342" cy="15977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652" y="5203513"/>
            <a:ext cx="2453175" cy="1839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val Callout 9"/>
          <p:cNvSpPr/>
          <p:nvPr/>
        </p:nvSpPr>
        <p:spPr>
          <a:xfrm>
            <a:off x="-13238" y="52627"/>
            <a:ext cx="5120803" cy="2213249"/>
          </a:xfrm>
          <a:prstGeom prst="wedgeEllipseCallout">
            <a:avLst>
              <a:gd name="adj1" fmla="val 32864"/>
              <a:gd name="adj2" fmla="val 604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latin typeface="NTPreCursivefk" panose="03000400000000000000" pitchFamily="66" charset="0"/>
              </a:rPr>
              <a:t>Creative Christianity</a:t>
            </a:r>
          </a:p>
          <a:p>
            <a:pPr algn="ctr"/>
            <a:r>
              <a:rPr lang="en-GB" sz="1600" dirty="0" smtClean="0">
                <a:latin typeface="NTPreCursivefk" panose="03000400000000000000" pitchFamily="66" charset="0"/>
              </a:rPr>
              <a:t>I </a:t>
            </a:r>
            <a:r>
              <a:rPr lang="en-GB" sz="1600" dirty="0">
                <a:latin typeface="NTPreCursivefk" panose="03000400000000000000" pitchFamily="66" charset="0"/>
              </a:rPr>
              <a:t>like the dancing and craft. I like making the bible verse booklet and learning new bible verses. I have learnt more about the bible and the school values. I learnt that you can worship God in lots of ways. I’m proud of the Noah’s Ark and stained glass window that I made. I found the cutting tricky. We did lots of things like dance, drama, singing and craft. 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8828116" y="149488"/>
            <a:ext cx="3346034" cy="2267435"/>
          </a:xfrm>
          <a:prstGeom prst="wedgeRoundRectCallout">
            <a:avLst>
              <a:gd name="adj1" fmla="val -39688"/>
              <a:gd name="adj2" fmla="val 68346"/>
              <a:gd name="adj3" fmla="val 16667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NTPreCursivefk" panose="03000400000000000000" pitchFamily="66" charset="0"/>
              </a:rPr>
              <a:t>I enjoy the fact we are in small groups with mixed ages. I have learnt that you can worship God in lots of ways. My favourite thing was the Andrew Goldsworthy art. I found some bible verses tricky.  I am proud of the worship dance and learning new things about God. I like working with our visitor Lydia. 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8120967" y="2949393"/>
            <a:ext cx="3958249" cy="2610363"/>
          </a:xfrm>
          <a:prstGeom prst="wedgeEllipseCallout">
            <a:avLst>
              <a:gd name="adj1" fmla="val -50234"/>
              <a:gd name="adj2" fmla="val -32080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latin typeface="NTPreCursivefk" panose="03000400000000000000" pitchFamily="66" charset="0"/>
              </a:rPr>
              <a:t>Drama</a:t>
            </a:r>
          </a:p>
          <a:p>
            <a:pPr algn="ctr"/>
            <a:r>
              <a:rPr lang="en-GB" sz="1600" dirty="0" smtClean="0">
                <a:latin typeface="NTPreCursivefk" panose="03000400000000000000" pitchFamily="66" charset="0"/>
              </a:rPr>
              <a:t>I </a:t>
            </a:r>
            <a:r>
              <a:rPr lang="en-GB" sz="1600" dirty="0">
                <a:latin typeface="NTPreCursivefk" panose="03000400000000000000" pitchFamily="66" charset="0"/>
              </a:rPr>
              <a:t>liked having fun, meeting new people and making new friends. I have learnt about voice control, facial expressions and learnt how to express myself. I like its not like usual lessons and we are trying something new. I have learnt its not as easy as it looks and you have to work at it. I could be an actor one day!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0" y="3205135"/>
            <a:ext cx="3759159" cy="2181229"/>
          </a:xfrm>
          <a:prstGeom prst="wedgeRectCallout">
            <a:avLst>
              <a:gd name="adj1" fmla="val 57088"/>
              <a:gd name="adj2" fmla="val -21169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latin typeface="NTPreCursivefk" panose="03000400000000000000" pitchFamily="66" charset="0"/>
              </a:rPr>
              <a:t>Photography</a:t>
            </a:r>
          </a:p>
          <a:p>
            <a:pPr algn="ctr"/>
            <a:r>
              <a:rPr lang="en-GB" sz="1600" dirty="0" smtClean="0">
                <a:latin typeface="NTPreCursivefk" panose="03000400000000000000" pitchFamily="66" charset="0"/>
              </a:rPr>
              <a:t>I </a:t>
            </a:r>
            <a:r>
              <a:rPr lang="en-GB" sz="1600" dirty="0">
                <a:latin typeface="NTPreCursivefk" panose="03000400000000000000" pitchFamily="66" charset="0"/>
              </a:rPr>
              <a:t>have learnt new skills that are interesting. I have learnt about angles and how to crop photos and use new settings on the </a:t>
            </a:r>
            <a:r>
              <a:rPr lang="en-GB" sz="1600" dirty="0" err="1">
                <a:latin typeface="NTPreCursivefk" panose="03000400000000000000" pitchFamily="66" charset="0"/>
              </a:rPr>
              <a:t>ipad</a:t>
            </a:r>
            <a:r>
              <a:rPr lang="en-GB" sz="1600" dirty="0">
                <a:latin typeface="NTPreCursivefk" panose="03000400000000000000" pitchFamily="66" charset="0"/>
              </a:rPr>
              <a:t>. I have been inspired in photography am proud of my editing. I am proud of the photos. I have made and using a real camera. I enjoyed taking photos of crickets and having a professional photographer teach us. 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3877275" y="4295749"/>
            <a:ext cx="3542768" cy="2404399"/>
          </a:xfrm>
          <a:prstGeom prst="wedgeRoundRectCallout">
            <a:avLst>
              <a:gd name="adj1" fmla="val 25630"/>
              <a:gd name="adj2" fmla="val -59430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latin typeface="NTPreCursivefk" panose="03000400000000000000" pitchFamily="66" charset="0"/>
              </a:rPr>
              <a:t>Sewing</a:t>
            </a:r>
          </a:p>
          <a:p>
            <a:pPr algn="ctr"/>
            <a:r>
              <a:rPr lang="en-GB" sz="1600" dirty="0" smtClean="0">
                <a:latin typeface="NTPreCursivefk" panose="03000400000000000000" pitchFamily="66" charset="0"/>
              </a:rPr>
              <a:t>I </a:t>
            </a:r>
            <a:r>
              <a:rPr lang="en-GB" sz="1600" dirty="0">
                <a:latin typeface="NTPreCursivefk" panose="03000400000000000000" pitchFamily="66" charset="0"/>
              </a:rPr>
              <a:t>have enjoyed learning how to sew a button on and do backstitch, chain stitch and running stitch. I have learnt how to thread a needle.  I am proud because I made my own toy. My favourite thing was stuffing my owl and at the end when I could see my hard work had paid off.  Stitching is tricky and challenging but fun!</a:t>
            </a:r>
          </a:p>
        </p:txBody>
      </p:sp>
      <p:sp>
        <p:nvSpPr>
          <p:cNvPr id="15" name="Rectangular Callout 14"/>
          <p:cNvSpPr/>
          <p:nvPr/>
        </p:nvSpPr>
        <p:spPr>
          <a:xfrm>
            <a:off x="5107565" y="162324"/>
            <a:ext cx="3620356" cy="2239181"/>
          </a:xfrm>
          <a:prstGeom prst="wedgeRectCallou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latin typeface="NTPreCursivefk" panose="03000400000000000000" pitchFamily="66" charset="0"/>
              </a:rPr>
              <a:t>Cooking</a:t>
            </a:r>
          </a:p>
          <a:p>
            <a:pPr algn="ctr"/>
            <a:r>
              <a:rPr lang="en-GB" sz="1600" dirty="0" smtClean="0">
                <a:latin typeface="NTPreCursivefk" panose="03000400000000000000" pitchFamily="66" charset="0"/>
              </a:rPr>
              <a:t>I </a:t>
            </a:r>
            <a:r>
              <a:rPr lang="en-GB" sz="1600" dirty="0">
                <a:latin typeface="NTPreCursivefk" panose="03000400000000000000" pitchFamily="66" charset="0"/>
              </a:rPr>
              <a:t>enjoyed tasting new foods and making dishes using recipes. I made friends from other classes. I have been proud of eating food I have cooked.  I have made banana bread, cake in a mug, pizza and I did a Deanery bake off and created my own cupcake. I found cracking an egg really tricky. You make amazing things and are trusted to do it on your own!</a:t>
            </a:r>
          </a:p>
        </p:txBody>
      </p:sp>
    </p:spTree>
    <p:extLst>
      <p:ext uri="{BB962C8B-B14F-4D97-AF65-F5344CB8AC3E}">
        <p14:creationId xmlns:p14="http://schemas.microsoft.com/office/powerpoint/2010/main" val="648498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Next steps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Children select types of activities available – through councils?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3752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788" y="2678985"/>
            <a:ext cx="10515600" cy="1325563"/>
          </a:xfrm>
        </p:spPr>
        <p:txBody>
          <a:bodyPr/>
          <a:lstStyle/>
          <a:p>
            <a:r>
              <a:rPr lang="en-GB" dirty="0" smtClean="0">
                <a:latin typeface="NTPreCursivefk" panose="03000400000000000000" pitchFamily="66" charset="0"/>
              </a:rPr>
              <a:t>We asked, “What does this mean to you?”</a:t>
            </a:r>
            <a:endParaRPr lang="en-GB" dirty="0">
              <a:latin typeface="NTPreCursivefk" panose="03000400000000000000" pitchFamily="66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623168290"/>
              </p:ext>
            </p:extLst>
          </p:nvPr>
        </p:nvGraphicFramePr>
        <p:xfrm>
          <a:off x="563418" y="628074"/>
          <a:ext cx="10991273" cy="5689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332277"/>
            <a:ext cx="3304318" cy="2133785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8991" y="4555183"/>
            <a:ext cx="2878048" cy="21577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965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452438"/>
            <a:ext cx="10515600" cy="2852737"/>
          </a:xfrm>
        </p:spPr>
        <p:txBody>
          <a:bodyPr>
            <a:normAutofit/>
          </a:bodyPr>
          <a:lstStyle/>
          <a:p>
            <a:r>
              <a:rPr lang="en-GB" sz="6600" dirty="0" smtClean="0">
                <a:latin typeface="NTPreCursivefk" panose="03000400000000000000" pitchFamily="66" charset="0"/>
              </a:rPr>
              <a:t>How do we live life in all its fullness at the Deanery?</a:t>
            </a:r>
            <a:endParaRPr lang="en-GB" sz="6600" dirty="0">
              <a:latin typeface="NTPreCursivefk" panose="03000400000000000000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305175"/>
            <a:ext cx="10515600" cy="2784475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>
                <a:latin typeface="NTPreCursivefk" panose="03000400000000000000" pitchFamily="66" charset="0"/>
              </a:rPr>
              <a:t>How do we create opportunities?</a:t>
            </a:r>
          </a:p>
          <a:p>
            <a:r>
              <a:rPr lang="en-GB" dirty="0" smtClean="0">
                <a:latin typeface="NTPreCursivefk" panose="03000400000000000000" pitchFamily="66" charset="0"/>
              </a:rPr>
              <a:t>Do children simply live up to our expectations? </a:t>
            </a:r>
          </a:p>
          <a:p>
            <a:r>
              <a:rPr lang="en-GB" dirty="0" smtClean="0">
                <a:latin typeface="NTPreCursivefk" panose="03000400000000000000" pitchFamily="66" charset="0"/>
              </a:rPr>
              <a:t>Can we change our expectations?  Can we therefore change potential?</a:t>
            </a:r>
          </a:p>
          <a:p>
            <a:r>
              <a:rPr lang="en-GB" dirty="0">
                <a:latin typeface="NTPreCursivefk" panose="03000400000000000000" pitchFamily="66" charset="0"/>
              </a:rPr>
              <a:t>The greatest impact on children in school are the adults that they come into contact with. </a:t>
            </a:r>
            <a:endParaRPr lang="en-GB" dirty="0" smtClean="0">
              <a:latin typeface="NTPreCursivefk" panose="03000400000000000000" pitchFamily="66" charset="0"/>
            </a:endParaRPr>
          </a:p>
          <a:p>
            <a:r>
              <a:rPr lang="en-GB" dirty="0" smtClean="0">
                <a:latin typeface="NTPreCursivefk" panose="03000400000000000000" pitchFamily="66" charset="0"/>
              </a:rPr>
              <a:t>Happy</a:t>
            </a:r>
            <a:r>
              <a:rPr lang="en-GB" dirty="0">
                <a:latin typeface="NTPreCursivefk" panose="03000400000000000000" pitchFamily="66" charset="0"/>
              </a:rPr>
              <a:t>, respected, valued staff have the greatest impact on </a:t>
            </a:r>
            <a:r>
              <a:rPr lang="en-GB" dirty="0" smtClean="0">
                <a:latin typeface="NTPreCursivefk" panose="03000400000000000000" pitchFamily="66" charset="0"/>
              </a:rPr>
              <a:t>children.</a:t>
            </a:r>
            <a:endParaRPr lang="en-GB" dirty="0">
              <a:latin typeface="NTPreCursivefk" panose="03000400000000000000" pitchFamily="66" charset="0"/>
            </a:endParaRPr>
          </a:p>
          <a:p>
            <a:r>
              <a:rPr lang="en-GB" dirty="0" smtClean="0">
                <a:latin typeface="NTPreCursivefk" panose="03000400000000000000" pitchFamily="66" charset="0"/>
              </a:rPr>
              <a:t>We can make a difference and see the potential in all our children</a:t>
            </a:r>
            <a:r>
              <a:rPr lang="en-GB" dirty="0" smtClean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24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546" y="1364679"/>
            <a:ext cx="11083636" cy="1822514"/>
          </a:xfrm>
        </p:spPr>
        <p:txBody>
          <a:bodyPr>
            <a:noAutofit/>
          </a:bodyPr>
          <a:lstStyle/>
          <a:p>
            <a:r>
              <a:rPr lang="en-GB" sz="6600" dirty="0" smtClean="0">
                <a:latin typeface="NTPreCursivefk" panose="03000400000000000000" pitchFamily="66" charset="0"/>
              </a:rPr>
              <a:t>What opportunities and experiences are children going to take with them?</a:t>
            </a:r>
            <a:endParaRPr lang="en-GB" sz="6600" dirty="0">
              <a:latin typeface="NTPreCursivefk" panose="03000400000000000000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3200" dirty="0" smtClean="0">
                <a:latin typeface="NTPreCursivefk" panose="03000400000000000000" pitchFamily="66" charset="0"/>
              </a:rPr>
              <a:t>Enrichment</a:t>
            </a:r>
            <a:endParaRPr lang="en-GB" sz="3200" dirty="0">
              <a:latin typeface="NTPreCursivefk" panose="030004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07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126" y="3913914"/>
            <a:ext cx="10861964" cy="1822514"/>
          </a:xfrm>
        </p:spPr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sz="7300" dirty="0" smtClean="0">
                <a:latin typeface="NTPreCursivefk" panose="03000400000000000000" pitchFamily="66" charset="0"/>
              </a:rPr>
              <a:t>The </a:t>
            </a:r>
            <a:r>
              <a:rPr lang="en-GB" sz="7300" dirty="0">
                <a:latin typeface="NTPreCursivefk" panose="03000400000000000000" pitchFamily="66" charset="0"/>
              </a:rPr>
              <a:t>vision is underpinned by four key elements: </a:t>
            </a:r>
            <a:r>
              <a:rPr lang="en-GB" sz="7300" dirty="0" smtClean="0">
                <a:latin typeface="NTPreCursivefk" panose="03000400000000000000" pitchFamily="66" charset="0"/>
              </a:rPr>
              <a:t/>
            </a:r>
            <a:br>
              <a:rPr lang="en-GB" sz="7300" dirty="0" smtClean="0">
                <a:latin typeface="NTPreCursivefk" panose="03000400000000000000" pitchFamily="66" charset="0"/>
              </a:rPr>
            </a:br>
            <a:r>
              <a:rPr lang="en-GB" sz="7300" dirty="0" smtClean="0">
                <a:latin typeface="NTPreCursivefk" panose="03000400000000000000" pitchFamily="66" charset="0"/>
              </a:rPr>
              <a:t>Wisdom</a:t>
            </a:r>
            <a:r>
              <a:rPr lang="en-GB" sz="7300" dirty="0">
                <a:latin typeface="NTPreCursivefk" panose="03000400000000000000" pitchFamily="66" charset="0"/>
              </a:rPr>
              <a:t>, Hope, Community and Dignity </a:t>
            </a:r>
          </a:p>
        </p:txBody>
      </p:sp>
    </p:spTree>
    <p:extLst>
      <p:ext uri="{BB962C8B-B14F-4D97-AF65-F5344CB8AC3E}">
        <p14:creationId xmlns:p14="http://schemas.microsoft.com/office/powerpoint/2010/main" val="252061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401" y="-32329"/>
            <a:ext cx="7671562" cy="6858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62914495"/>
              </p:ext>
            </p:extLst>
          </p:nvPr>
        </p:nvGraphicFramePr>
        <p:xfrm>
          <a:off x="-997527" y="0"/>
          <a:ext cx="14150109" cy="6793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019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635" y="2500810"/>
            <a:ext cx="10621819" cy="1822514"/>
          </a:xfrm>
        </p:spPr>
        <p:txBody>
          <a:bodyPr>
            <a:normAutofit fontScale="90000"/>
          </a:bodyPr>
          <a:lstStyle/>
          <a:p>
            <a:r>
              <a:rPr lang="en-US" sz="7300" dirty="0">
                <a:latin typeface="NTPreCursivefk" panose="03000400000000000000" pitchFamily="66" charset="0"/>
              </a:rPr>
              <a:t>We are all special to God.  He notices us, everyone matters, we can hold our heads up with dignity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749965"/>
            <a:ext cx="8158690" cy="1440872"/>
          </a:xfrm>
        </p:spPr>
        <p:txBody>
          <a:bodyPr>
            <a:normAutofit fontScale="40000" lnSpcReduction="20000"/>
          </a:bodyPr>
          <a:lstStyle/>
          <a:p>
            <a:r>
              <a:rPr lang="en-US" sz="5000" dirty="0">
                <a:latin typeface="NTPreCursivefk" panose="03000400000000000000" pitchFamily="66" charset="0"/>
              </a:rPr>
              <a:t>At school, we wanted to give all children the opportunity to be noticed and to be special.  During Enrichment, teachers work with small groups of children which provides a special time to talk to each child, taking notice, listening, engaging and valuing each and every one.  Teachers select an area of interest, a passion to share and enthuse </a:t>
            </a:r>
            <a:r>
              <a:rPr lang="en-US" sz="5000" dirty="0" smtClean="0">
                <a:latin typeface="NTPreCursivefk" panose="03000400000000000000" pitchFamily="66" charset="0"/>
              </a:rPr>
              <a:t>children.  Teacher’s talents are valued.</a:t>
            </a:r>
            <a:endParaRPr lang="en-US" sz="5000" dirty="0">
              <a:latin typeface="NTPreCursivefk" panose="03000400000000000000" pitchFamily="66" charset="0"/>
            </a:endParaRP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137567" y="4995952"/>
            <a:ext cx="55095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 smtClean="0">
                <a:latin typeface="NTPreCursivefk" panose="03000400000000000000" pitchFamily="66" charset="0"/>
              </a:rPr>
              <a:t>Dignity</a:t>
            </a:r>
            <a:endParaRPr lang="en-GB" sz="11500" dirty="0">
              <a:latin typeface="NTPreCursivefk" panose="030004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67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721" y="2623833"/>
            <a:ext cx="10917382" cy="1822514"/>
          </a:xfrm>
        </p:spPr>
        <p:txBody>
          <a:bodyPr>
            <a:noAutofit/>
          </a:bodyPr>
          <a:lstStyle/>
          <a:p>
            <a:pPr lvl="0"/>
            <a:r>
              <a:rPr lang="en-US" sz="5400" dirty="0">
                <a:latin typeface="NTPreCursivefk" panose="03000400000000000000" pitchFamily="66" charset="0"/>
              </a:rPr>
              <a:t>God made us all to have friends.  We are all good at </a:t>
            </a:r>
            <a:r>
              <a:rPr lang="en-US" sz="5400" dirty="0" smtClean="0">
                <a:latin typeface="NTPreCursivefk" panose="03000400000000000000" pitchFamily="66" charset="0"/>
              </a:rPr>
              <a:t>something, </a:t>
            </a:r>
            <a:r>
              <a:rPr lang="en-US" sz="5400" dirty="0">
                <a:latin typeface="NTPreCursivefk" panose="03000400000000000000" pitchFamily="66" charset="0"/>
              </a:rPr>
              <a:t>but not everything, so we need each other to support  each other as partners in learning.</a:t>
            </a:r>
            <a:r>
              <a:rPr lang="en-US" sz="1800" dirty="0"/>
              <a:t/>
            </a:r>
            <a:br>
              <a:rPr lang="en-US" sz="1800" dirty="0"/>
            </a:br>
            <a:endParaRPr lang="en-GB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1529513"/>
          </a:xfrm>
        </p:spPr>
        <p:txBody>
          <a:bodyPr>
            <a:normAutofit fontScale="85000" lnSpcReduction="10000"/>
          </a:bodyPr>
          <a:lstStyle/>
          <a:p>
            <a:r>
              <a:rPr lang="en-US" sz="2600" dirty="0">
                <a:latin typeface="NTPreCursivefk" panose="03000400000000000000" pitchFamily="66" charset="0"/>
              </a:rPr>
              <a:t>Enrichment provides the opportunity for children to mix across year groups and make </a:t>
            </a:r>
            <a:r>
              <a:rPr lang="en-US" sz="2600" dirty="0" smtClean="0">
                <a:latin typeface="NTPreCursivefk" panose="03000400000000000000" pitchFamily="66" charset="0"/>
              </a:rPr>
              <a:t>friends </a:t>
            </a:r>
            <a:r>
              <a:rPr lang="en-US" sz="2600" dirty="0">
                <a:latin typeface="NTPreCursivefk" panose="03000400000000000000" pitchFamily="66" charset="0"/>
              </a:rPr>
              <a:t>across school.  We are able to share our skills within our school community, through enthusiastic talented teachers sharing skills to last a life time, but also to enable children to share their skills and talents given from God.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177309" y="4995952"/>
            <a:ext cx="64698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 smtClean="0">
                <a:latin typeface="NTPreCursivefk" panose="03000400000000000000" pitchFamily="66" charset="0"/>
              </a:rPr>
              <a:t>Community</a:t>
            </a:r>
            <a:endParaRPr lang="en-GB" sz="11500" dirty="0">
              <a:latin typeface="NTPreCursivefk" panose="030004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50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957" y="2050531"/>
            <a:ext cx="10898909" cy="2272793"/>
          </a:xfrm>
        </p:spPr>
        <p:txBody>
          <a:bodyPr>
            <a:normAutofit fontScale="90000"/>
          </a:bodyPr>
          <a:lstStyle/>
          <a:p>
            <a:r>
              <a:rPr lang="en-GB" sz="7300" dirty="0">
                <a:latin typeface="NTPreCursivefk" panose="03000400000000000000" pitchFamily="66" charset="0"/>
              </a:rPr>
              <a:t>God has big plans for all of us.  If we fail, we can try again and have a new start whenever we need it.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NTPreCursivefk" panose="03000400000000000000" pitchFamily="66" charset="0"/>
              </a:rPr>
              <a:t>Enrichment encourages resilience when trying new skills, to persevere and do your best.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69164" y="4995952"/>
            <a:ext cx="262312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 smtClean="0">
                <a:latin typeface="NTPreCursivefk" panose="03000400000000000000" pitchFamily="66" charset="0"/>
              </a:rPr>
              <a:t>Hope</a:t>
            </a:r>
            <a:endParaRPr lang="en-GB" sz="11500" dirty="0">
              <a:latin typeface="NTPreCursivefk" panose="030004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47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TM02900743[[fn=Organic]]</Template>
  <TotalTime>1118</TotalTime>
  <Words>1002</Words>
  <Application>Microsoft Office PowerPoint</Application>
  <PresentationFormat>Widescreen</PresentationFormat>
  <Paragraphs>57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Garamond</vt:lpstr>
      <vt:lpstr>NTPreCursivefk</vt:lpstr>
      <vt:lpstr>Organic</vt:lpstr>
      <vt:lpstr>PowerPoint Presentation</vt:lpstr>
      <vt:lpstr>We asked, “What does this mean to you?”</vt:lpstr>
      <vt:lpstr>How do we live life in all its fullness at the Deanery?</vt:lpstr>
      <vt:lpstr>What opportunities and experiences are children going to take with them?</vt:lpstr>
      <vt:lpstr> The vision is underpinned by four key elements:  Wisdom, Hope, Community and Dignity </vt:lpstr>
      <vt:lpstr>PowerPoint Presentation</vt:lpstr>
      <vt:lpstr>We are all special to God.  He notices us, everyone matters, we can hold our heads up with dignity </vt:lpstr>
      <vt:lpstr>God made us all to have friends.  We are all good at something, but not everything, so we need each other to support  each other as partners in learning. </vt:lpstr>
      <vt:lpstr>God has big plans for all of us.  If we fail, we can try again and have a new start whenever we need it. </vt:lpstr>
      <vt:lpstr>Proverbs 24:3  By wisdom a house is built, and through understanding it is established </vt:lpstr>
      <vt:lpstr>PowerPoint Presentation</vt:lpstr>
      <vt:lpstr>Pupil Voice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 in all its fullness</dc:title>
  <dc:creator>Office 2016</dc:creator>
  <cp:lastModifiedBy>J Luckett</cp:lastModifiedBy>
  <cp:revision>46</cp:revision>
  <cp:lastPrinted>2019-01-08T14:04:47Z</cp:lastPrinted>
  <dcterms:created xsi:type="dcterms:W3CDTF">2018-12-20T08:10:42Z</dcterms:created>
  <dcterms:modified xsi:type="dcterms:W3CDTF">2023-01-08T12:05:37Z</dcterms:modified>
</cp:coreProperties>
</file>